
<file path=[Content_Types].xml><?xml version="1.0" encoding="utf-8"?>
<Types xmlns="http://schemas.openxmlformats.org/package/2006/content-types">
  <Default Extension="bin" ContentType="application/vnd.openxmlformats-officedocument.oleObject"/>
  <Default Extension="docx" ContentType="application/vnd.openxmlformats-officedocument.wordprocessingml.document"/>
  <Default Extension="emf" ContentType="image/x-emf"/>
  <Default Extension="jpe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6" Type="http://schemas.openxmlformats.org/officeDocument/2006/relationships/custom-properties" Target="docProps/custom.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trictFirstAndLastChars="0" saveSubsetFonts="1">
  <p:sldMasterIdLst>
    <p:sldMasterId id="2147483759" r:id="rId4"/>
  </p:sldMasterIdLst>
  <p:notesMasterIdLst>
    <p:notesMasterId r:id="rId33"/>
  </p:notesMasterIdLst>
  <p:handoutMasterIdLst>
    <p:handoutMasterId r:id="rId34"/>
  </p:handoutMasterIdLst>
  <p:sldIdLst>
    <p:sldId id="384" r:id="rId5"/>
    <p:sldId id="822" r:id="rId6"/>
    <p:sldId id="1604" r:id="rId7"/>
    <p:sldId id="855" r:id="rId8"/>
    <p:sldId id="759" r:id="rId9"/>
    <p:sldId id="2145703895" r:id="rId10"/>
    <p:sldId id="2145703899" r:id="rId11"/>
    <p:sldId id="2145703890" r:id="rId12"/>
    <p:sldId id="2145703908" r:id="rId13"/>
    <p:sldId id="2145703903" r:id="rId14"/>
    <p:sldId id="2145703909" r:id="rId15"/>
    <p:sldId id="858" r:id="rId16"/>
    <p:sldId id="762" r:id="rId17"/>
    <p:sldId id="2145703893" r:id="rId18"/>
    <p:sldId id="2145703910" r:id="rId19"/>
    <p:sldId id="2145703906" r:id="rId20"/>
    <p:sldId id="2145703885" r:id="rId21"/>
    <p:sldId id="2145703898" r:id="rId22"/>
    <p:sldId id="2145703897" r:id="rId23"/>
    <p:sldId id="2145703889" r:id="rId24"/>
    <p:sldId id="773" r:id="rId25"/>
    <p:sldId id="2145703904" r:id="rId26"/>
    <p:sldId id="2145703907" r:id="rId27"/>
    <p:sldId id="766" r:id="rId28"/>
    <p:sldId id="2145703901" r:id="rId29"/>
    <p:sldId id="2145703883" r:id="rId30"/>
    <p:sldId id="2145703902" r:id="rId31"/>
    <p:sldId id="740" r:id="rId32"/>
  </p:sldIdLst>
  <p:sldSz cx="12192000" cy="6858000"/>
  <p:notesSz cx="7010400" cy="9296400"/>
  <p:kinsoku lang="ja-JP" invalStChars="、。，．・：；？！゛゜ヽヾゝゞ々ー’”）〕］｝〉》」』】°‰′″℃￠％ぁぃぅぇぉっゃゅょゎァィゥェォッャュョヮヵヶ!%),.:;?]}｡｣､･ｧｨｩｪｫｬｭｮｯｰﾞﾟ" invalEndChars="‘“（〔［｛〈《「『【￥＄$([\{｢￡"/>
  <p:defaultTextStyle>
    <a:defPPr>
      <a:defRPr lang="en-US"/>
    </a:defPPr>
    <a:lvl1pPr algn="ctr" rtl="0" eaLnBrk="0" fontAlgn="base" hangingPunct="0">
      <a:spcBef>
        <a:spcPct val="10000"/>
      </a:spcBef>
      <a:spcAft>
        <a:spcPct val="0"/>
      </a:spcAft>
      <a:buClr>
        <a:srgbClr val="0B1F65"/>
      </a:buClr>
      <a:buFont typeface="Webdings" pitchFamily="18" charset="2"/>
      <a:defRPr sz="1100" kern="1200">
        <a:solidFill>
          <a:schemeClr val="tx1"/>
        </a:solidFill>
        <a:latin typeface="Arial" charset="0"/>
        <a:ea typeface="+mn-ea"/>
        <a:cs typeface="Times New Roman" pitchFamily="18" charset="0"/>
      </a:defRPr>
    </a:lvl1pPr>
    <a:lvl2pPr marL="457200" algn="ctr" rtl="0" eaLnBrk="0" fontAlgn="base" hangingPunct="0">
      <a:spcBef>
        <a:spcPct val="10000"/>
      </a:spcBef>
      <a:spcAft>
        <a:spcPct val="0"/>
      </a:spcAft>
      <a:buClr>
        <a:srgbClr val="0B1F65"/>
      </a:buClr>
      <a:buFont typeface="Webdings" pitchFamily="18" charset="2"/>
      <a:defRPr sz="1100" kern="1200">
        <a:solidFill>
          <a:schemeClr val="tx1"/>
        </a:solidFill>
        <a:latin typeface="Arial" charset="0"/>
        <a:ea typeface="+mn-ea"/>
        <a:cs typeface="Times New Roman" pitchFamily="18" charset="0"/>
      </a:defRPr>
    </a:lvl2pPr>
    <a:lvl3pPr marL="914400" algn="ctr" rtl="0" eaLnBrk="0" fontAlgn="base" hangingPunct="0">
      <a:spcBef>
        <a:spcPct val="10000"/>
      </a:spcBef>
      <a:spcAft>
        <a:spcPct val="0"/>
      </a:spcAft>
      <a:buClr>
        <a:srgbClr val="0B1F65"/>
      </a:buClr>
      <a:buFont typeface="Webdings" pitchFamily="18" charset="2"/>
      <a:defRPr sz="1100" kern="1200">
        <a:solidFill>
          <a:schemeClr val="tx1"/>
        </a:solidFill>
        <a:latin typeface="Arial" charset="0"/>
        <a:ea typeface="+mn-ea"/>
        <a:cs typeface="Times New Roman" pitchFamily="18" charset="0"/>
      </a:defRPr>
    </a:lvl3pPr>
    <a:lvl4pPr marL="1371600" algn="ctr" rtl="0" eaLnBrk="0" fontAlgn="base" hangingPunct="0">
      <a:spcBef>
        <a:spcPct val="10000"/>
      </a:spcBef>
      <a:spcAft>
        <a:spcPct val="0"/>
      </a:spcAft>
      <a:buClr>
        <a:srgbClr val="0B1F65"/>
      </a:buClr>
      <a:buFont typeface="Webdings" pitchFamily="18" charset="2"/>
      <a:defRPr sz="1100" kern="1200">
        <a:solidFill>
          <a:schemeClr val="tx1"/>
        </a:solidFill>
        <a:latin typeface="Arial" charset="0"/>
        <a:ea typeface="+mn-ea"/>
        <a:cs typeface="Times New Roman" pitchFamily="18" charset="0"/>
      </a:defRPr>
    </a:lvl4pPr>
    <a:lvl5pPr marL="1828800" algn="ctr" rtl="0" eaLnBrk="0" fontAlgn="base" hangingPunct="0">
      <a:spcBef>
        <a:spcPct val="10000"/>
      </a:spcBef>
      <a:spcAft>
        <a:spcPct val="0"/>
      </a:spcAft>
      <a:buClr>
        <a:srgbClr val="0B1F65"/>
      </a:buClr>
      <a:buFont typeface="Webdings" pitchFamily="18" charset="2"/>
      <a:defRPr sz="1100" kern="1200">
        <a:solidFill>
          <a:schemeClr val="tx1"/>
        </a:solidFill>
        <a:latin typeface="Arial" charset="0"/>
        <a:ea typeface="+mn-ea"/>
        <a:cs typeface="Times New Roman" pitchFamily="18" charset="0"/>
      </a:defRPr>
    </a:lvl5pPr>
    <a:lvl6pPr marL="2286000" algn="l" defTabSz="914400" rtl="0" eaLnBrk="1" latinLnBrk="0" hangingPunct="1">
      <a:defRPr sz="1100" kern="1200">
        <a:solidFill>
          <a:schemeClr val="tx1"/>
        </a:solidFill>
        <a:latin typeface="Arial" charset="0"/>
        <a:ea typeface="+mn-ea"/>
        <a:cs typeface="Times New Roman" pitchFamily="18" charset="0"/>
      </a:defRPr>
    </a:lvl6pPr>
    <a:lvl7pPr marL="2743200" algn="l" defTabSz="914400" rtl="0" eaLnBrk="1" latinLnBrk="0" hangingPunct="1">
      <a:defRPr sz="1100" kern="1200">
        <a:solidFill>
          <a:schemeClr val="tx1"/>
        </a:solidFill>
        <a:latin typeface="Arial" charset="0"/>
        <a:ea typeface="+mn-ea"/>
        <a:cs typeface="Times New Roman" pitchFamily="18" charset="0"/>
      </a:defRPr>
    </a:lvl7pPr>
    <a:lvl8pPr marL="3200400" algn="l" defTabSz="914400" rtl="0" eaLnBrk="1" latinLnBrk="0" hangingPunct="1">
      <a:defRPr sz="1100" kern="1200">
        <a:solidFill>
          <a:schemeClr val="tx1"/>
        </a:solidFill>
        <a:latin typeface="Arial" charset="0"/>
        <a:ea typeface="+mn-ea"/>
        <a:cs typeface="Times New Roman" pitchFamily="18" charset="0"/>
      </a:defRPr>
    </a:lvl8pPr>
    <a:lvl9pPr marL="3657600" algn="l" defTabSz="914400" rtl="0" eaLnBrk="1" latinLnBrk="0" hangingPunct="1">
      <a:defRPr sz="1100" kern="1200">
        <a:solidFill>
          <a:schemeClr val="tx1"/>
        </a:solidFill>
        <a:latin typeface="Arial" charset="0"/>
        <a:ea typeface="+mn-ea"/>
        <a:cs typeface="Times New Roman" pitchFamily="18" charset="0"/>
      </a:defRPr>
    </a:lvl9pPr>
  </p:defaultTextStyle>
  <p:extLst>
    <p:ext uri="{521415D9-36F7-43E2-AB2F-B90AF26B5E84}">
      <p14:sectionLst xmlns:p14="http://schemas.microsoft.com/office/powerpoint/2010/main">
        <p14:section name="Default Section" id="{BD0F91A3-7AB9-4537-A7B4-85C9BE82A1FE}">
          <p14:sldIdLst>
            <p14:sldId id="384"/>
            <p14:sldId id="822"/>
            <p14:sldId id="1604"/>
            <p14:sldId id="855"/>
          </p14:sldIdLst>
        </p14:section>
        <p14:section name="Planning &amp; Requirement" id="{902C2081-8850-4475-B28F-3F2D01EEE199}">
          <p14:sldIdLst>
            <p14:sldId id="759"/>
            <p14:sldId id="2145703895"/>
            <p14:sldId id="2145703899"/>
            <p14:sldId id="2145703890"/>
          </p14:sldIdLst>
        </p14:section>
        <p14:section name="Designing" id="{0CDB367A-641C-4B81-A5AB-4E33FF89CA89}">
          <p14:sldIdLst>
            <p14:sldId id="2145703908"/>
            <p14:sldId id="2145703903"/>
          </p14:sldIdLst>
        </p14:section>
        <p14:section name="Development" id="{4DD4D683-A6AD-46C6-BC98-C512481DAB31}">
          <p14:sldIdLst>
            <p14:sldId id="2145703909"/>
            <p14:sldId id="858"/>
          </p14:sldIdLst>
        </p14:section>
        <p14:section name="Testing" id="{F4993E25-A783-4B13-8E7C-BFC9048F173F}">
          <p14:sldIdLst>
            <p14:sldId id="762"/>
            <p14:sldId id="2145703893"/>
          </p14:sldIdLst>
        </p14:section>
        <p14:section name="Deployment" id="{E616799D-3885-447A-B18D-27A4A93D33D6}">
          <p14:sldIdLst>
            <p14:sldId id="2145703910"/>
            <p14:sldId id="2145703906"/>
          </p14:sldIdLst>
        </p14:section>
        <p14:section name="Maintenance" id="{8092200D-5005-48D9-9674-F3427D8259F6}">
          <p14:sldIdLst>
            <p14:sldId id="2145703885"/>
            <p14:sldId id="2145703898"/>
          </p14:sldIdLst>
        </p14:section>
        <p14:section name="Appendix" id="{7623566F-A81B-4816-84A8-289C057B34F9}">
          <p14:sldIdLst>
            <p14:sldId id="2145703897"/>
            <p14:sldId id="2145703889"/>
            <p14:sldId id="773"/>
            <p14:sldId id="2145703904"/>
            <p14:sldId id="2145703907"/>
            <p14:sldId id="766"/>
            <p14:sldId id="2145703901"/>
            <p14:sldId id="2145703883"/>
            <p14:sldId id="2145703902"/>
            <p14:sldId id="740"/>
          </p14:sldIdLst>
        </p14:section>
      </p14:sectionLst>
    </p:ext>
    <p:ext uri="{EFAFB233-063F-42B5-8137-9DF3F51BA10A}">
      <p15:sldGuideLst xmlns:p15="http://schemas.microsoft.com/office/powerpoint/2012/main">
        <p15:guide id="1" orient="horz" pos="4032"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riram Thiagarajan" initials="" lastIdx="3" clrIdx="0"/>
  <p:cmAuthor id="1" name="Abhinav Rai1" initials="AR" lastIdx="1" clrIdx="1"/>
  <p:cmAuthor id="2" name="Surabhi Swarnkar" initials="SS" lastIdx="1" clrIdx="2"/>
  <p:cmAuthor id="3" name="Ritwik Sushanta Pande" initials="RSP" lastIdx="8" clrIdx="3"/>
  <p:cmAuthor id="4" name="Hsiao, Robert" initials="HR" lastIdx="0"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F2F2B0"/>
    <a:srgbClr val="E2E1C0"/>
    <a:srgbClr val="666666"/>
    <a:srgbClr val="006666"/>
    <a:srgbClr val="BAB7B7"/>
    <a:srgbClr val="D8CBCB"/>
    <a:srgbClr val="B69404"/>
    <a:srgbClr val="8F8F42"/>
    <a:srgbClr val="8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993FD48-B7EE-4499-985D-EDD360891E5D}" v="1" dt="2025-07-14T13:28:42.807"/>
    <p1510:client id="{FF75B604-E899-4895-926D-BB3C14F12D9D}" v="1" dt="2025-07-15T09:41:19.48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4032"/>
        <p:guide pos="3840"/>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ableStyles" Target="tableStyles.xml"/><Relationship Id="rId21" Type="http://schemas.openxmlformats.org/officeDocument/2006/relationships/slide" Target="slides/slide17.xml"/><Relationship Id="rId34" Type="http://schemas.openxmlformats.org/officeDocument/2006/relationships/handoutMaster" Target="handoutMasters/handoutMaster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viewProps" Target="viewProps.xml"/><Relationship Id="rId40"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commentAuthors" Target="commentAuthor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notesMaster" Target="notesMasters/notesMaster1.xml"/><Relationship Id="rId38"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haik Mahaboob Roshan" userId="0aedfaab-ee00-4a79-a525-b9e593399a27" providerId="ADAL" clId="{66FA179D-D8ED-4036-B5F5-3C698443B5F3}"/>
    <pc:docChg chg="undo custSel addSld delSld modSld modSection">
      <pc:chgData name="Shaik Mahaboob Roshan" userId="0aedfaab-ee00-4a79-a525-b9e593399a27" providerId="ADAL" clId="{66FA179D-D8ED-4036-B5F5-3C698443B5F3}" dt="2024-12-19T09:52:35.506" v="1014" actId="1076"/>
      <pc:docMkLst>
        <pc:docMk/>
      </pc:docMkLst>
      <pc:sldChg chg="addSp delSp modSp mod">
        <pc:chgData name="Shaik Mahaboob Roshan" userId="0aedfaab-ee00-4a79-a525-b9e593399a27" providerId="ADAL" clId="{66FA179D-D8ED-4036-B5F5-3C698443B5F3}" dt="2024-12-19T09:09:44.445" v="748"/>
        <pc:sldMkLst>
          <pc:docMk/>
          <pc:sldMk cId="3683080919" sldId="740"/>
        </pc:sldMkLst>
      </pc:sldChg>
      <pc:sldChg chg="addSp delSp modSp mod">
        <pc:chgData name="Shaik Mahaboob Roshan" userId="0aedfaab-ee00-4a79-a525-b9e593399a27" providerId="ADAL" clId="{66FA179D-D8ED-4036-B5F5-3C698443B5F3}" dt="2024-12-19T09:09:00.827" v="732"/>
        <pc:sldMkLst>
          <pc:docMk/>
          <pc:sldMk cId="2661236817" sldId="766"/>
        </pc:sldMkLst>
      </pc:sldChg>
      <pc:sldChg chg="modSp del mod">
        <pc:chgData name="Shaik Mahaboob Roshan" userId="0aedfaab-ee00-4a79-a525-b9e593399a27" providerId="ADAL" clId="{66FA179D-D8ED-4036-B5F5-3C698443B5F3}" dt="2024-12-12T11:23:06.232" v="27" actId="47"/>
        <pc:sldMkLst>
          <pc:docMk/>
          <pc:sldMk cId="1176629186" sldId="767"/>
        </pc:sldMkLst>
      </pc:sldChg>
      <pc:sldChg chg="addSp delSp modSp mod">
        <pc:chgData name="Shaik Mahaboob Roshan" userId="0aedfaab-ee00-4a79-a525-b9e593399a27" providerId="ADAL" clId="{66FA179D-D8ED-4036-B5F5-3C698443B5F3}" dt="2024-12-19T09:09:31.372" v="743"/>
        <pc:sldMkLst>
          <pc:docMk/>
          <pc:sldMk cId="3177513056" sldId="773"/>
        </pc:sldMkLst>
      </pc:sldChg>
      <pc:sldChg chg="addSp delSp modSp mod">
        <pc:chgData name="Shaik Mahaboob Roshan" userId="0aedfaab-ee00-4a79-a525-b9e593399a27" providerId="ADAL" clId="{66FA179D-D8ED-4036-B5F5-3C698443B5F3}" dt="2024-12-19T09:07:20.303" v="713" actId="1037"/>
        <pc:sldMkLst>
          <pc:docMk/>
          <pc:sldMk cId="1025925652" sldId="822"/>
        </pc:sldMkLst>
      </pc:sldChg>
      <pc:sldChg chg="addSp delSp modSp mod">
        <pc:chgData name="Shaik Mahaboob Roshan" userId="0aedfaab-ee00-4a79-a525-b9e593399a27" providerId="ADAL" clId="{66FA179D-D8ED-4036-B5F5-3C698443B5F3}" dt="2024-12-19T09:14:37.041" v="827" actId="255"/>
        <pc:sldMkLst>
          <pc:docMk/>
          <pc:sldMk cId="3324442977" sldId="855"/>
        </pc:sldMkLst>
      </pc:sldChg>
      <pc:sldChg chg="addSp delSp modSp add del mod">
        <pc:chgData name="Shaik Mahaboob Roshan" userId="0aedfaab-ee00-4a79-a525-b9e593399a27" providerId="ADAL" clId="{66FA179D-D8ED-4036-B5F5-3C698443B5F3}" dt="2024-12-19T09:42:02.787" v="1012" actId="20577"/>
        <pc:sldMkLst>
          <pc:docMk/>
          <pc:sldMk cId="462514111" sldId="858"/>
        </pc:sldMkLst>
      </pc:sldChg>
      <pc:sldChg chg="addSp delSp modSp mod">
        <pc:chgData name="Shaik Mahaboob Roshan" userId="0aedfaab-ee00-4a79-a525-b9e593399a27" providerId="ADAL" clId="{66FA179D-D8ED-4036-B5F5-3C698443B5F3}" dt="2024-12-19T09:07:39.703" v="715"/>
        <pc:sldMkLst>
          <pc:docMk/>
          <pc:sldMk cId="845103489" sldId="1604"/>
        </pc:sldMkLst>
      </pc:sldChg>
      <pc:sldChg chg="modSp mod">
        <pc:chgData name="Shaik Mahaboob Roshan" userId="0aedfaab-ee00-4a79-a525-b9e593399a27" providerId="ADAL" clId="{66FA179D-D8ED-4036-B5F5-3C698443B5F3}" dt="2024-12-10T09:06:41.891" v="15" actId="20577"/>
        <pc:sldMkLst>
          <pc:docMk/>
          <pc:sldMk cId="2239507059" sldId="2145703864"/>
        </pc:sldMkLst>
      </pc:sldChg>
      <pc:sldChg chg="modSp mod">
        <pc:chgData name="Shaik Mahaboob Roshan" userId="0aedfaab-ee00-4a79-a525-b9e593399a27" providerId="ADAL" clId="{66FA179D-D8ED-4036-B5F5-3C698443B5F3}" dt="2024-12-11T10:07:01.900" v="23" actId="207"/>
        <pc:sldMkLst>
          <pc:docMk/>
          <pc:sldMk cId="2673100141" sldId="2145703871"/>
        </pc:sldMkLst>
      </pc:sldChg>
      <pc:sldChg chg="modSp mod">
        <pc:chgData name="Shaik Mahaboob Roshan" userId="0aedfaab-ee00-4a79-a525-b9e593399a27" providerId="ADAL" clId="{66FA179D-D8ED-4036-B5F5-3C698443B5F3}" dt="2024-12-10T08:55:46.196" v="12" actId="20577"/>
        <pc:sldMkLst>
          <pc:docMk/>
          <pc:sldMk cId="3129904184" sldId="2145703872"/>
        </pc:sldMkLst>
      </pc:sldChg>
      <pc:sldChg chg="modSp mod">
        <pc:chgData name="Shaik Mahaboob Roshan" userId="0aedfaab-ee00-4a79-a525-b9e593399a27" providerId="ADAL" clId="{66FA179D-D8ED-4036-B5F5-3C698443B5F3}" dt="2024-12-10T08:21:23.929" v="8" actId="6549"/>
        <pc:sldMkLst>
          <pc:docMk/>
          <pc:sldMk cId="3786946378" sldId="2145703874"/>
        </pc:sldMkLst>
      </pc:sldChg>
      <pc:sldChg chg="addSp delSp modSp mod">
        <pc:chgData name="Shaik Mahaboob Roshan" userId="0aedfaab-ee00-4a79-a525-b9e593399a27" providerId="ADAL" clId="{66FA179D-D8ED-4036-B5F5-3C698443B5F3}" dt="2024-12-19T09:09:11.653" v="736"/>
        <pc:sldMkLst>
          <pc:docMk/>
          <pc:sldMk cId="1646387001" sldId="2145703883"/>
        </pc:sldMkLst>
      </pc:sldChg>
      <pc:sldChg chg="addSp delSp modSp mod">
        <pc:chgData name="Shaik Mahaboob Roshan" userId="0aedfaab-ee00-4a79-a525-b9e593399a27" providerId="ADAL" clId="{66FA179D-D8ED-4036-B5F5-3C698443B5F3}" dt="2024-12-19T09:11:44.403" v="754" actId="478"/>
        <pc:sldMkLst>
          <pc:docMk/>
          <pc:sldMk cId="4262428896" sldId="2145703885"/>
        </pc:sldMkLst>
      </pc:sldChg>
      <pc:sldChg chg="modSp del mod">
        <pc:chgData name="Shaik Mahaboob Roshan" userId="0aedfaab-ee00-4a79-a525-b9e593399a27" providerId="ADAL" clId="{66FA179D-D8ED-4036-B5F5-3C698443B5F3}" dt="2024-12-16T10:09:07.981" v="496" actId="47"/>
        <pc:sldMkLst>
          <pc:docMk/>
          <pc:sldMk cId="2362805194" sldId="2145703888"/>
        </pc:sldMkLst>
      </pc:sldChg>
      <pc:sldChg chg="addSp delSp modSp mod">
        <pc:chgData name="Shaik Mahaboob Roshan" userId="0aedfaab-ee00-4a79-a525-b9e593399a27" providerId="ADAL" clId="{66FA179D-D8ED-4036-B5F5-3C698443B5F3}" dt="2024-12-19T09:09:26.627" v="741"/>
        <pc:sldMkLst>
          <pc:docMk/>
          <pc:sldMk cId="233738588" sldId="2145703889"/>
        </pc:sldMkLst>
      </pc:sldChg>
      <pc:sldChg chg="addSp delSp modSp add mod">
        <pc:chgData name="Shaik Mahaboob Roshan" userId="0aedfaab-ee00-4a79-a525-b9e593399a27" providerId="ADAL" clId="{66FA179D-D8ED-4036-B5F5-3C698443B5F3}" dt="2024-12-19T09:37:23.225" v="972" actId="20577"/>
        <pc:sldMkLst>
          <pc:docMk/>
          <pc:sldMk cId="1090886436" sldId="2145703890"/>
        </pc:sldMkLst>
      </pc:sldChg>
      <pc:sldChg chg="modSp mod">
        <pc:chgData name="Shaik Mahaboob Roshan" userId="0aedfaab-ee00-4a79-a525-b9e593399a27" providerId="ADAL" clId="{66FA179D-D8ED-4036-B5F5-3C698443B5F3}" dt="2024-12-13T08:17:52.530" v="71" actId="20577"/>
        <pc:sldMkLst>
          <pc:docMk/>
          <pc:sldMk cId="3292709387" sldId="2145703891"/>
        </pc:sldMkLst>
      </pc:sldChg>
      <pc:sldChg chg="addSp delSp modSp mod">
        <pc:chgData name="Shaik Mahaboob Roshan" userId="0aedfaab-ee00-4a79-a525-b9e593399a27" providerId="ADAL" clId="{66FA179D-D8ED-4036-B5F5-3C698443B5F3}" dt="2024-12-19T09:52:35.506" v="1014" actId="1076"/>
        <pc:sldMkLst>
          <pc:docMk/>
          <pc:sldMk cId="2700377431" sldId="2145703893"/>
        </pc:sldMkLst>
      </pc:sldChg>
      <pc:sldChg chg="addSp delSp modSp del mod">
        <pc:chgData name="Shaik Mahaboob Roshan" userId="0aedfaab-ee00-4a79-a525-b9e593399a27" providerId="ADAL" clId="{66FA179D-D8ED-4036-B5F5-3C698443B5F3}" dt="2024-12-19T09:21:02.463" v="891" actId="14100"/>
        <pc:sldMkLst>
          <pc:docMk/>
          <pc:sldMk cId="1356885542" sldId="2145703895"/>
        </pc:sldMkLst>
      </pc:sldChg>
      <pc:sldChg chg="modSp mod">
        <pc:chgData name="Shaik Mahaboob Roshan" userId="0aedfaab-ee00-4a79-a525-b9e593399a27" providerId="ADAL" clId="{66FA179D-D8ED-4036-B5F5-3C698443B5F3}" dt="2024-12-13T08:13:31.837" v="44" actId="20577"/>
        <pc:sldMkLst>
          <pc:docMk/>
          <pc:sldMk cId="636456108" sldId="2145703896"/>
        </pc:sldMkLst>
      </pc:sldChg>
      <pc:sldChg chg="addSp delSp modSp mod">
        <pc:chgData name="Shaik Mahaboob Roshan" userId="0aedfaab-ee00-4a79-a525-b9e593399a27" providerId="ADAL" clId="{66FA179D-D8ED-4036-B5F5-3C698443B5F3}" dt="2024-12-19T09:09:21.312" v="739"/>
        <pc:sldMkLst>
          <pc:docMk/>
          <pc:sldMk cId="3501747765" sldId="2145703897"/>
        </pc:sldMkLst>
      </pc:sldChg>
      <pc:sldChg chg="addSp delSp modSp add mod">
        <pc:chgData name="Shaik Mahaboob Roshan" userId="0aedfaab-ee00-4a79-a525-b9e593399a27" providerId="ADAL" clId="{66FA179D-D8ED-4036-B5F5-3C698443B5F3}" dt="2024-12-19T09:08:57.686" v="730"/>
        <pc:sldMkLst>
          <pc:docMk/>
          <pc:sldMk cId="3110151432" sldId="2145703898"/>
        </pc:sldMkLst>
      </pc:sldChg>
      <pc:sldChg chg="addSp delSp modSp mod">
        <pc:chgData name="Shaik Mahaboob Roshan" userId="0aedfaab-ee00-4a79-a525-b9e593399a27" providerId="ADAL" clId="{66FA179D-D8ED-4036-B5F5-3C698443B5F3}" dt="2024-12-19T09:09:05.925" v="734"/>
        <pc:sldMkLst>
          <pc:docMk/>
          <pc:sldMk cId="1965175093" sldId="2145703901"/>
        </pc:sldMkLst>
      </pc:sldChg>
      <pc:sldChg chg="addSp delSp modSp mod">
        <pc:chgData name="Shaik Mahaboob Roshan" userId="0aedfaab-ee00-4a79-a525-b9e593399a27" providerId="ADAL" clId="{66FA179D-D8ED-4036-B5F5-3C698443B5F3}" dt="2024-12-19T09:09:16.089" v="738"/>
        <pc:sldMkLst>
          <pc:docMk/>
          <pc:sldMk cId="3028945691" sldId="2145703902"/>
        </pc:sldMkLst>
      </pc:sldChg>
      <pc:sldChg chg="addSp delSp modSp mod">
        <pc:chgData name="Shaik Mahaboob Roshan" userId="0aedfaab-ee00-4a79-a525-b9e593399a27" providerId="ADAL" clId="{66FA179D-D8ED-4036-B5F5-3C698443B5F3}" dt="2024-12-19T09:36:54.630" v="967" actId="20577"/>
        <pc:sldMkLst>
          <pc:docMk/>
          <pc:sldMk cId="2506277913" sldId="2145703903"/>
        </pc:sldMkLst>
      </pc:sldChg>
      <pc:sldChg chg="addSp delSp modSp mod">
        <pc:chgData name="Shaik Mahaboob Roshan" userId="0aedfaab-ee00-4a79-a525-b9e593399a27" providerId="ADAL" clId="{66FA179D-D8ED-4036-B5F5-3C698443B5F3}" dt="2024-12-19T09:09:35.764" v="745"/>
        <pc:sldMkLst>
          <pc:docMk/>
          <pc:sldMk cId="4130469448" sldId="2145703904"/>
        </pc:sldMkLst>
      </pc:sldChg>
      <pc:sldChg chg="addSp delSp modSp mod">
        <pc:chgData name="Shaik Mahaboob Roshan" userId="0aedfaab-ee00-4a79-a525-b9e593399a27" providerId="ADAL" clId="{66FA179D-D8ED-4036-B5F5-3C698443B5F3}" dt="2024-12-19T09:08:53.443" v="728"/>
        <pc:sldMkLst>
          <pc:docMk/>
          <pc:sldMk cId="3505692289" sldId="2145703906"/>
        </pc:sldMkLst>
      </pc:sldChg>
      <pc:sldChg chg="addSp modSp">
        <pc:chgData name="Shaik Mahaboob Roshan" userId="0aedfaab-ee00-4a79-a525-b9e593399a27" providerId="ADAL" clId="{66FA179D-D8ED-4036-B5F5-3C698443B5F3}" dt="2024-12-19T09:09:39.937" v="746"/>
        <pc:sldMkLst>
          <pc:docMk/>
          <pc:sldMk cId="1680604659" sldId="2145703907"/>
        </pc:sldMkLst>
      </pc:sldChg>
    </pc:docChg>
  </pc:docChgLst>
  <pc:docChgLst>
    <pc:chgData name="Surya Deepta Mazumdar" userId="S::suryadeepta.mazumdar@mu-sigma.com::c6b93a72-413c-42c6-9ae6-574ee5aa7a58" providerId="AD" clId="Web-{A4577E34-44BE-41E6-83F4-464E77FFCD71}"/>
    <pc:docChg chg="modSld">
      <pc:chgData name="Surya Deepta Mazumdar" userId="S::suryadeepta.mazumdar@mu-sigma.com::c6b93a72-413c-42c6-9ae6-574ee5aa7a58" providerId="AD" clId="Web-{A4577E34-44BE-41E6-83F4-464E77FFCD71}" dt="2025-01-09T08:04:29.865" v="0" actId="14100"/>
      <pc:docMkLst>
        <pc:docMk/>
      </pc:docMkLst>
      <pc:sldChg chg="modSp">
        <pc:chgData name="Surya Deepta Mazumdar" userId="S::suryadeepta.mazumdar@mu-sigma.com::c6b93a72-413c-42c6-9ae6-574ee5aa7a58" providerId="AD" clId="Web-{A4577E34-44BE-41E6-83F4-464E77FFCD71}" dt="2025-01-09T08:04:29.865" v="0" actId="14100"/>
        <pc:sldMkLst>
          <pc:docMk/>
          <pc:sldMk cId="462514111" sldId="858"/>
        </pc:sldMkLst>
      </pc:sldChg>
    </pc:docChg>
  </pc:docChgLst>
  <pc:docChgLst>
    <pc:chgData name="Selvaramanan M" userId="c747a3f7-42a7-48f0-92e6-cc24d11ac40e" providerId="ADAL" clId="{F8735F17-95E7-44BA-9299-42B2EC1CD43C}"/>
    <pc:docChg chg="custSel modSld">
      <pc:chgData name="Selvaramanan M" userId="c747a3f7-42a7-48f0-92e6-cc24d11ac40e" providerId="ADAL" clId="{F8735F17-95E7-44BA-9299-42B2EC1CD43C}" dt="2025-01-05T09:22:10.543" v="3" actId="1036"/>
      <pc:docMkLst>
        <pc:docMk/>
      </pc:docMkLst>
      <pc:sldChg chg="modSp mod">
        <pc:chgData name="Selvaramanan M" userId="c747a3f7-42a7-48f0-92e6-cc24d11ac40e" providerId="ADAL" clId="{F8735F17-95E7-44BA-9299-42B2EC1CD43C}" dt="2025-01-05T09:22:10.543" v="3" actId="1036"/>
        <pc:sldMkLst>
          <pc:docMk/>
          <pc:sldMk cId="1356885542" sldId="2145703895"/>
        </pc:sldMkLst>
      </pc:sldChg>
    </pc:docChg>
  </pc:docChgLst>
  <pc:docChgLst>
    <pc:chgData name="Kolla Dharaneeshwar" userId="856f4d5f-fa75-428b-8e5b-87561151384e" providerId="ADAL" clId="{15399351-029C-4685-A546-810B1B8FCFF1}"/>
    <pc:docChg chg="undo redo custSel addSld delSld modSld modSection">
      <pc:chgData name="Kolla Dharaneeshwar" userId="856f4d5f-fa75-428b-8e5b-87561151384e" providerId="ADAL" clId="{15399351-029C-4685-A546-810B1B8FCFF1}" dt="2024-12-20T12:20:41.821" v="2424" actId="108"/>
      <pc:docMkLst>
        <pc:docMk/>
      </pc:docMkLst>
      <pc:sldChg chg="modSp mod">
        <pc:chgData name="Kolla Dharaneeshwar" userId="856f4d5f-fa75-428b-8e5b-87561151384e" providerId="ADAL" clId="{15399351-029C-4685-A546-810B1B8FCFF1}" dt="2024-12-05T13:53:32.680" v="95" actId="114"/>
        <pc:sldMkLst>
          <pc:docMk/>
          <pc:sldMk cId="4291660939" sldId="759"/>
        </pc:sldMkLst>
      </pc:sldChg>
      <pc:sldChg chg="modSp mod">
        <pc:chgData name="Kolla Dharaneeshwar" userId="856f4d5f-fa75-428b-8e5b-87561151384e" providerId="ADAL" clId="{15399351-029C-4685-A546-810B1B8FCFF1}" dt="2024-12-05T13:54:00.368" v="107" actId="20577"/>
        <pc:sldMkLst>
          <pc:docMk/>
          <pc:sldMk cId="3441308082" sldId="760"/>
        </pc:sldMkLst>
      </pc:sldChg>
      <pc:sldChg chg="modSp mod">
        <pc:chgData name="Kolla Dharaneeshwar" userId="856f4d5f-fa75-428b-8e5b-87561151384e" providerId="ADAL" clId="{15399351-029C-4685-A546-810B1B8FCFF1}" dt="2024-12-05T13:54:53.161" v="152" actId="108"/>
        <pc:sldMkLst>
          <pc:docMk/>
          <pc:sldMk cId="2630418764" sldId="761"/>
        </pc:sldMkLst>
      </pc:sldChg>
      <pc:sldChg chg="modSp mod">
        <pc:chgData name="Kolla Dharaneeshwar" userId="856f4d5f-fa75-428b-8e5b-87561151384e" providerId="ADAL" clId="{15399351-029C-4685-A546-810B1B8FCFF1}" dt="2024-12-05T13:54:57.170" v="153" actId="108"/>
        <pc:sldMkLst>
          <pc:docMk/>
          <pc:sldMk cId="2628249156" sldId="762"/>
        </pc:sldMkLst>
      </pc:sldChg>
      <pc:sldChg chg="modSp mod">
        <pc:chgData name="Kolla Dharaneeshwar" userId="856f4d5f-fa75-428b-8e5b-87561151384e" providerId="ADAL" clId="{15399351-029C-4685-A546-810B1B8FCFF1}" dt="2024-12-05T13:55:04.134" v="154" actId="108"/>
        <pc:sldMkLst>
          <pc:docMk/>
          <pc:sldMk cId="3287964763" sldId="763"/>
        </pc:sldMkLst>
      </pc:sldChg>
      <pc:sldChg chg="addSp delSp modSp add del mod">
        <pc:chgData name="Kolla Dharaneeshwar" userId="856f4d5f-fa75-428b-8e5b-87561151384e" providerId="ADAL" clId="{15399351-029C-4685-A546-810B1B8FCFF1}" dt="2024-12-05T14:09:47.783" v="359" actId="47"/>
        <pc:sldMkLst>
          <pc:docMk/>
          <pc:sldMk cId="1396422298" sldId="857"/>
        </pc:sldMkLst>
      </pc:sldChg>
      <pc:sldChg chg="modSp mod">
        <pc:chgData name="Kolla Dharaneeshwar" userId="856f4d5f-fa75-428b-8e5b-87561151384e" providerId="ADAL" clId="{15399351-029C-4685-A546-810B1B8FCFF1}" dt="2024-12-20T11:39:08.769" v="2338" actId="20577"/>
        <pc:sldMkLst>
          <pc:docMk/>
          <pc:sldMk cId="462514111" sldId="858"/>
        </pc:sldMkLst>
      </pc:sldChg>
      <pc:sldChg chg="modSp mod modAnim">
        <pc:chgData name="Kolla Dharaneeshwar" userId="856f4d5f-fa75-428b-8e5b-87561151384e" providerId="ADAL" clId="{15399351-029C-4685-A546-810B1B8FCFF1}" dt="2024-12-05T14:05:31.011" v="312" actId="1036"/>
        <pc:sldMkLst>
          <pc:docMk/>
          <pc:sldMk cId="3401536539" sldId="2145703867"/>
        </pc:sldMkLst>
      </pc:sldChg>
      <pc:sldChg chg="modSp del mod">
        <pc:chgData name="Kolla Dharaneeshwar" userId="856f4d5f-fa75-428b-8e5b-87561151384e" providerId="ADAL" clId="{15399351-029C-4685-A546-810B1B8FCFF1}" dt="2024-12-05T13:26:40.899" v="81"/>
        <pc:sldMkLst>
          <pc:docMk/>
          <pc:sldMk cId="2620956436" sldId="2145703881"/>
        </pc:sldMkLst>
      </pc:sldChg>
      <pc:sldChg chg="addSp delSp modSp del mod">
        <pc:chgData name="Kolla Dharaneeshwar" userId="856f4d5f-fa75-428b-8e5b-87561151384e" providerId="ADAL" clId="{15399351-029C-4685-A546-810B1B8FCFF1}" dt="2024-12-12T11:29:15.233" v="453" actId="2696"/>
        <pc:sldMkLst>
          <pc:docMk/>
          <pc:sldMk cId="860513281" sldId="2145703882"/>
        </pc:sldMkLst>
      </pc:sldChg>
      <pc:sldChg chg="modSp mod">
        <pc:chgData name="Kolla Dharaneeshwar" userId="856f4d5f-fa75-428b-8e5b-87561151384e" providerId="ADAL" clId="{15399351-029C-4685-A546-810B1B8FCFF1}" dt="2024-12-19T09:10:39.968" v="1623" actId="1076"/>
        <pc:sldMkLst>
          <pc:docMk/>
          <pc:sldMk cId="1646387001" sldId="2145703883"/>
        </pc:sldMkLst>
      </pc:sldChg>
      <pc:sldChg chg="add del">
        <pc:chgData name="Kolla Dharaneeshwar" userId="856f4d5f-fa75-428b-8e5b-87561151384e" providerId="ADAL" clId="{15399351-029C-4685-A546-810B1B8FCFF1}" dt="2024-12-12T11:34:32.155" v="457" actId="2696"/>
        <pc:sldMkLst>
          <pc:docMk/>
          <pc:sldMk cId="1812637579" sldId="2145703884"/>
        </pc:sldMkLst>
      </pc:sldChg>
      <pc:sldChg chg="modSp mod">
        <pc:chgData name="Kolla Dharaneeshwar" userId="856f4d5f-fa75-428b-8e5b-87561151384e" providerId="ADAL" clId="{15399351-029C-4685-A546-810B1B8FCFF1}" dt="2024-12-05T13:55:07.668" v="155" actId="108"/>
        <pc:sldMkLst>
          <pc:docMk/>
          <pc:sldMk cId="4262428896" sldId="2145703885"/>
        </pc:sldMkLst>
      </pc:sldChg>
      <pc:sldChg chg="addSp modSp mod">
        <pc:chgData name="Kolla Dharaneeshwar" userId="856f4d5f-fa75-428b-8e5b-87561151384e" providerId="ADAL" clId="{15399351-029C-4685-A546-810B1B8FCFF1}" dt="2024-12-05T14:14:46.158" v="418" actId="3626"/>
        <pc:sldMkLst>
          <pc:docMk/>
          <pc:sldMk cId="3369587141" sldId="2145703887"/>
        </pc:sldMkLst>
      </pc:sldChg>
      <pc:sldChg chg="addSp delSp modSp add mod">
        <pc:chgData name="Kolla Dharaneeshwar" userId="856f4d5f-fa75-428b-8e5b-87561151384e" providerId="ADAL" clId="{15399351-029C-4685-A546-810B1B8FCFF1}" dt="2024-12-13T12:22:47.419" v="775"/>
        <pc:sldMkLst>
          <pc:docMk/>
          <pc:sldMk cId="2362805194" sldId="2145703888"/>
        </pc:sldMkLst>
      </pc:sldChg>
      <pc:sldChg chg="addSp delSp modSp add mod delAnim">
        <pc:chgData name="Kolla Dharaneeshwar" userId="856f4d5f-fa75-428b-8e5b-87561151384e" providerId="ADAL" clId="{15399351-029C-4685-A546-810B1B8FCFF1}" dt="2024-12-19T10:28:54.467" v="1790" actId="255"/>
        <pc:sldMkLst>
          <pc:docMk/>
          <pc:sldMk cId="233738588" sldId="2145703889"/>
        </pc:sldMkLst>
      </pc:sldChg>
      <pc:sldChg chg="new del">
        <pc:chgData name="Kolla Dharaneeshwar" userId="856f4d5f-fa75-428b-8e5b-87561151384e" providerId="ADAL" clId="{15399351-029C-4685-A546-810B1B8FCFF1}" dt="2024-12-05T14:06:19.777" v="314" actId="680"/>
        <pc:sldMkLst>
          <pc:docMk/>
          <pc:sldMk cId="793677496" sldId="2145703889"/>
        </pc:sldMkLst>
      </pc:sldChg>
      <pc:sldChg chg="new del">
        <pc:chgData name="Kolla Dharaneeshwar" userId="856f4d5f-fa75-428b-8e5b-87561151384e" providerId="ADAL" clId="{15399351-029C-4685-A546-810B1B8FCFF1}" dt="2024-12-05T13:58:24.866" v="272" actId="680"/>
        <pc:sldMkLst>
          <pc:docMk/>
          <pc:sldMk cId="2229321140" sldId="2145703889"/>
        </pc:sldMkLst>
      </pc:sldChg>
      <pc:sldChg chg="delSp modSp add del mod delAnim">
        <pc:chgData name="Kolla Dharaneeshwar" userId="856f4d5f-fa75-428b-8e5b-87561151384e" providerId="ADAL" clId="{15399351-029C-4685-A546-810B1B8FCFF1}" dt="2024-12-05T14:03:37.820" v="291" actId="47"/>
        <pc:sldMkLst>
          <pc:docMk/>
          <pc:sldMk cId="2856868085" sldId="2145703889"/>
        </pc:sldMkLst>
      </pc:sldChg>
      <pc:sldChg chg="addSp modSp mod">
        <pc:chgData name="Kolla Dharaneeshwar" userId="856f4d5f-fa75-428b-8e5b-87561151384e" providerId="ADAL" clId="{15399351-029C-4685-A546-810B1B8FCFF1}" dt="2024-12-19T09:28:48.734" v="1624" actId="108"/>
        <pc:sldMkLst>
          <pc:docMk/>
          <pc:sldMk cId="1090886436" sldId="2145703890"/>
        </pc:sldMkLst>
      </pc:sldChg>
      <pc:sldChg chg="addSp delSp modSp mod">
        <pc:chgData name="Kolla Dharaneeshwar" userId="856f4d5f-fa75-428b-8e5b-87561151384e" providerId="ADAL" clId="{15399351-029C-4685-A546-810B1B8FCFF1}" dt="2024-12-19T10:22:25.313" v="1789" actId="108"/>
        <pc:sldMkLst>
          <pc:docMk/>
          <pc:sldMk cId="2700377431" sldId="2145703893"/>
        </pc:sldMkLst>
      </pc:sldChg>
      <pc:sldChg chg="addSp delSp modSp mod">
        <pc:chgData name="Kolla Dharaneeshwar" userId="856f4d5f-fa75-428b-8e5b-87561151384e" providerId="ADAL" clId="{15399351-029C-4685-A546-810B1B8FCFF1}" dt="2024-12-18T09:12:04.561" v="1447" actId="20577"/>
        <pc:sldMkLst>
          <pc:docMk/>
          <pc:sldMk cId="1356885542" sldId="2145703895"/>
        </pc:sldMkLst>
      </pc:sldChg>
      <pc:sldChg chg="addSp modSp del mod">
        <pc:chgData name="Kolla Dharaneeshwar" userId="856f4d5f-fa75-428b-8e5b-87561151384e" providerId="ADAL" clId="{15399351-029C-4685-A546-810B1B8FCFF1}" dt="2024-12-18T08:42:58.216" v="1309" actId="2696"/>
        <pc:sldMkLst>
          <pc:docMk/>
          <pc:sldMk cId="636456108" sldId="2145703896"/>
        </pc:sldMkLst>
      </pc:sldChg>
      <pc:sldChg chg="modSp mod">
        <pc:chgData name="Kolla Dharaneeshwar" userId="856f4d5f-fa75-428b-8e5b-87561151384e" providerId="ADAL" clId="{15399351-029C-4685-A546-810B1B8FCFF1}" dt="2024-12-19T10:14:30.031" v="1780" actId="207"/>
        <pc:sldMkLst>
          <pc:docMk/>
          <pc:sldMk cId="3501747765" sldId="2145703897"/>
        </pc:sldMkLst>
      </pc:sldChg>
      <pc:sldChg chg="addSp delSp modSp mod">
        <pc:chgData name="Kolla Dharaneeshwar" userId="856f4d5f-fa75-428b-8e5b-87561151384e" providerId="ADAL" clId="{15399351-029C-4685-A546-810B1B8FCFF1}" dt="2024-12-19T12:45:35.848" v="2008" actId="20577"/>
        <pc:sldMkLst>
          <pc:docMk/>
          <pc:sldMk cId="3110151432" sldId="2145703898"/>
        </pc:sldMkLst>
      </pc:sldChg>
      <pc:sldChg chg="addSp modSp">
        <pc:chgData name="Kolla Dharaneeshwar" userId="856f4d5f-fa75-428b-8e5b-87561151384e" providerId="ADAL" clId="{15399351-029C-4685-A546-810B1B8FCFF1}" dt="2024-12-19T09:10:36.806" v="1622"/>
        <pc:sldMkLst>
          <pc:docMk/>
          <pc:sldMk cId="1643700457" sldId="2145703899"/>
        </pc:sldMkLst>
      </pc:sldChg>
      <pc:sldChg chg="new del">
        <pc:chgData name="Kolla Dharaneeshwar" userId="856f4d5f-fa75-428b-8e5b-87561151384e" providerId="ADAL" clId="{15399351-029C-4685-A546-810B1B8FCFF1}" dt="2024-12-12T11:28:50.040" v="452" actId="47"/>
        <pc:sldMkLst>
          <pc:docMk/>
          <pc:sldMk cId="103513458" sldId="2145703900"/>
        </pc:sldMkLst>
      </pc:sldChg>
      <pc:sldChg chg="modSp add mod">
        <pc:chgData name="Kolla Dharaneeshwar" userId="856f4d5f-fa75-428b-8e5b-87561151384e" providerId="ADAL" clId="{15399351-029C-4685-A546-810B1B8FCFF1}" dt="2024-12-12T11:29:40.182" v="455" actId="108"/>
        <pc:sldMkLst>
          <pc:docMk/>
          <pc:sldMk cId="1965175093" sldId="2145703901"/>
        </pc:sldMkLst>
      </pc:sldChg>
      <pc:sldChg chg="modSp add mod">
        <pc:chgData name="Kolla Dharaneeshwar" userId="856f4d5f-fa75-428b-8e5b-87561151384e" providerId="ADAL" clId="{15399351-029C-4685-A546-810B1B8FCFF1}" dt="2024-12-12T11:38:30.402" v="459" actId="108"/>
        <pc:sldMkLst>
          <pc:docMk/>
          <pc:sldMk cId="3028945691" sldId="2145703902"/>
        </pc:sldMkLst>
      </pc:sldChg>
      <pc:sldChg chg="addSp delSp modSp mod">
        <pc:chgData name="Kolla Dharaneeshwar" userId="856f4d5f-fa75-428b-8e5b-87561151384e" providerId="ADAL" clId="{15399351-029C-4685-A546-810B1B8FCFF1}" dt="2024-12-20T11:38:20.820" v="2050" actId="14100"/>
        <pc:sldMkLst>
          <pc:docMk/>
          <pc:sldMk cId="2506277913" sldId="2145703903"/>
        </pc:sldMkLst>
      </pc:sldChg>
      <pc:sldChg chg="new del">
        <pc:chgData name="Kolla Dharaneeshwar" userId="856f4d5f-fa75-428b-8e5b-87561151384e" providerId="ADAL" clId="{15399351-029C-4685-A546-810B1B8FCFF1}" dt="2024-12-16T10:48:40.026" v="793" actId="47"/>
        <pc:sldMkLst>
          <pc:docMk/>
          <pc:sldMk cId="874777426" sldId="2145703905"/>
        </pc:sldMkLst>
      </pc:sldChg>
      <pc:sldChg chg="addSp delSp modSp add mod">
        <pc:chgData name="Kolla Dharaneeshwar" userId="856f4d5f-fa75-428b-8e5b-87561151384e" providerId="ADAL" clId="{15399351-029C-4685-A546-810B1B8FCFF1}" dt="2024-12-20T12:20:41.821" v="2424" actId="108"/>
        <pc:sldMkLst>
          <pc:docMk/>
          <pc:sldMk cId="3505692289" sldId="2145703906"/>
        </pc:sldMkLst>
      </pc:sldChg>
    </pc:docChg>
  </pc:docChgLst>
  <pc:docChgLst>
    <pc:chgData name="Saaketh Ram R" userId="df2d6a53-7667-443e-96a3-c0f87920f5f4" providerId="ADAL" clId="{D993FD48-B7EE-4499-985D-EDD360891E5D}"/>
    <pc:docChg chg="modSld">
      <pc:chgData name="Saaketh Ram R" userId="df2d6a53-7667-443e-96a3-c0f87920f5f4" providerId="ADAL" clId="{D993FD48-B7EE-4499-985D-EDD360891E5D}" dt="2025-07-14T13:28:42.807" v="0" actId="166"/>
      <pc:docMkLst>
        <pc:docMk/>
      </pc:docMkLst>
      <pc:sldChg chg="modSp mod">
        <pc:chgData name="Saaketh Ram R" userId="df2d6a53-7667-443e-96a3-c0f87920f5f4" providerId="ADAL" clId="{D993FD48-B7EE-4499-985D-EDD360891E5D}" dt="2025-07-14T13:28:42.807" v="0" actId="166"/>
        <pc:sldMkLst>
          <pc:docMk/>
          <pc:sldMk cId="233738588" sldId="2145703889"/>
        </pc:sldMkLst>
        <pc:picChg chg="ord">
          <ac:chgData name="Saaketh Ram R" userId="df2d6a53-7667-443e-96a3-c0f87920f5f4" providerId="ADAL" clId="{D993FD48-B7EE-4499-985D-EDD360891E5D}" dt="2025-07-14T13:28:42.807" v="0" actId="166"/>
          <ac:picMkLst>
            <pc:docMk/>
            <pc:sldMk cId="233738588" sldId="2145703889"/>
            <ac:picMk id="8" creationId="{1C07E54A-DFC2-2903-5D12-741670AA62A7}"/>
          </ac:picMkLst>
        </pc:picChg>
      </pc:sldChg>
    </pc:docChg>
  </pc:docChgLst>
  <pc:docChgLst>
    <pc:chgData name="Selvaramanan M" userId="S::selvaramanan.m@mu-sigma.com::c747a3f7-42a7-48f0-92e6-cc24d11ac40e" providerId="AD" clId="Web-{781D5535-7EF6-0E7C-F7F0-176A838FCE7A}"/>
    <pc:docChg chg="modSld">
      <pc:chgData name="Selvaramanan M" userId="S::selvaramanan.m@mu-sigma.com::c747a3f7-42a7-48f0-92e6-cc24d11ac40e" providerId="AD" clId="Web-{781D5535-7EF6-0E7C-F7F0-176A838FCE7A}" dt="2024-12-13T11:47:46.717" v="25" actId="1076"/>
      <pc:docMkLst>
        <pc:docMk/>
      </pc:docMkLst>
      <pc:sldChg chg="modSp">
        <pc:chgData name="Selvaramanan M" userId="S::selvaramanan.m@mu-sigma.com::c747a3f7-42a7-48f0-92e6-cc24d11ac40e" providerId="AD" clId="Web-{781D5535-7EF6-0E7C-F7F0-176A838FCE7A}" dt="2024-12-13T11:47:29.217" v="24" actId="20577"/>
        <pc:sldMkLst>
          <pc:docMk/>
          <pc:sldMk cId="1025925652" sldId="822"/>
        </pc:sldMkLst>
      </pc:sldChg>
      <pc:sldChg chg="modSp">
        <pc:chgData name="Selvaramanan M" userId="S::selvaramanan.m@mu-sigma.com::c747a3f7-42a7-48f0-92e6-cc24d11ac40e" providerId="AD" clId="Web-{781D5535-7EF6-0E7C-F7F0-176A838FCE7A}" dt="2024-12-13T11:47:46.717" v="25" actId="1076"/>
        <pc:sldMkLst>
          <pc:docMk/>
          <pc:sldMk cId="1356885542" sldId="2145703895"/>
        </pc:sldMkLst>
      </pc:sldChg>
    </pc:docChg>
  </pc:docChgLst>
  <pc:docChgLst>
    <pc:chgData name="Surya Deepta Mazumdar" userId="c6b93a72-413c-42c6-9ae6-574ee5aa7a58" providerId="ADAL" clId="{7C328141-D0E9-4A0B-835C-CE095B86640E}"/>
    <pc:docChg chg="modSld">
      <pc:chgData name="Surya Deepta Mazumdar" userId="c6b93a72-413c-42c6-9ae6-574ee5aa7a58" providerId="ADAL" clId="{7C328141-D0E9-4A0B-835C-CE095B86640E}" dt="2025-01-09T11:37:39.180" v="111" actId="1035"/>
      <pc:docMkLst>
        <pc:docMk/>
      </pc:docMkLst>
      <pc:sldChg chg="modSp mod">
        <pc:chgData name="Surya Deepta Mazumdar" userId="c6b93a72-413c-42c6-9ae6-574ee5aa7a58" providerId="ADAL" clId="{7C328141-D0E9-4A0B-835C-CE095B86640E}" dt="2025-01-09T08:05:22.452" v="104" actId="1035"/>
        <pc:sldMkLst>
          <pc:docMk/>
          <pc:sldMk cId="462514111" sldId="858"/>
        </pc:sldMkLst>
      </pc:sldChg>
      <pc:sldChg chg="modSp mod">
        <pc:chgData name="Surya Deepta Mazumdar" userId="c6b93a72-413c-42c6-9ae6-574ee5aa7a58" providerId="ADAL" clId="{7C328141-D0E9-4A0B-835C-CE095B86640E}" dt="2025-01-09T11:37:39.180" v="111" actId="1035"/>
        <pc:sldMkLst>
          <pc:docMk/>
          <pc:sldMk cId="2506277913" sldId="2145703903"/>
        </pc:sldMkLst>
      </pc:sldChg>
    </pc:docChg>
  </pc:docChgLst>
  <pc:docChgLst>
    <pc:chgData name="Garlapati Divya Laksmi" userId="f9f1b48d-b1cb-4129-880c-e9b0256ccfaf" providerId="ADAL" clId="{9140A549-38A4-4804-B3BB-00DD30C062DE}"/>
    <pc:docChg chg="undo redo custSel addSld delSld modSld sldOrd modSection">
      <pc:chgData name="Garlapati Divya Laksmi" userId="f9f1b48d-b1cb-4129-880c-e9b0256ccfaf" providerId="ADAL" clId="{9140A549-38A4-4804-B3BB-00DD30C062DE}" dt="2024-12-19T12:35:52.187" v="3523" actId="113"/>
      <pc:docMkLst>
        <pc:docMk/>
      </pc:docMkLst>
      <pc:sldChg chg="modSp mod">
        <pc:chgData name="Garlapati Divya Laksmi" userId="f9f1b48d-b1cb-4129-880c-e9b0256ccfaf" providerId="ADAL" clId="{9140A549-38A4-4804-B3BB-00DD30C062DE}" dt="2024-12-12T11:05:21.134" v="2322" actId="20577"/>
        <pc:sldMkLst>
          <pc:docMk/>
          <pc:sldMk cId="1034180892" sldId="384"/>
        </pc:sldMkLst>
      </pc:sldChg>
      <pc:sldChg chg="ord">
        <pc:chgData name="Garlapati Divya Laksmi" userId="f9f1b48d-b1cb-4129-880c-e9b0256ccfaf" providerId="ADAL" clId="{9140A549-38A4-4804-B3BB-00DD30C062DE}" dt="2024-12-12T10:31:53.433" v="2252"/>
        <pc:sldMkLst>
          <pc:docMk/>
          <pc:sldMk cId="4291660939" sldId="759"/>
        </pc:sldMkLst>
      </pc:sldChg>
      <pc:sldChg chg="addSp delSp modSp mod">
        <pc:chgData name="Garlapati Divya Laksmi" userId="f9f1b48d-b1cb-4129-880c-e9b0256ccfaf" providerId="ADAL" clId="{9140A549-38A4-4804-B3BB-00DD30C062DE}" dt="2024-12-19T09:12:09.825" v="3001" actId="478"/>
        <pc:sldMkLst>
          <pc:docMk/>
          <pc:sldMk cId="2628249156" sldId="762"/>
        </pc:sldMkLst>
      </pc:sldChg>
      <pc:sldChg chg="addSp delSp modSp mod">
        <pc:chgData name="Garlapati Divya Laksmi" userId="f9f1b48d-b1cb-4129-880c-e9b0256ccfaf" providerId="ADAL" clId="{9140A549-38A4-4804-B3BB-00DD30C062DE}" dt="2024-12-12T12:14:34.372" v="2586"/>
        <pc:sldMkLst>
          <pc:docMk/>
          <pc:sldMk cId="2661236817" sldId="766"/>
        </pc:sldMkLst>
      </pc:sldChg>
      <pc:sldChg chg="modAnim">
        <pc:chgData name="Garlapati Divya Laksmi" userId="f9f1b48d-b1cb-4129-880c-e9b0256ccfaf" providerId="ADAL" clId="{9140A549-38A4-4804-B3BB-00DD30C062DE}" dt="2024-12-10T11:44:45.654" v="238"/>
        <pc:sldMkLst>
          <pc:docMk/>
          <pc:sldMk cId="1176629186" sldId="767"/>
        </pc:sldMkLst>
      </pc:sldChg>
      <pc:sldChg chg="del">
        <pc:chgData name="Garlapati Divya Laksmi" userId="f9f1b48d-b1cb-4129-880c-e9b0256ccfaf" providerId="ADAL" clId="{9140A549-38A4-4804-B3BB-00DD30C062DE}" dt="2024-12-12T10:29:16.709" v="2246" actId="47"/>
        <pc:sldMkLst>
          <pc:docMk/>
          <pc:sldMk cId="161670267" sldId="789"/>
        </pc:sldMkLst>
      </pc:sldChg>
      <pc:sldChg chg="modSp mod">
        <pc:chgData name="Garlapati Divya Laksmi" userId="f9f1b48d-b1cb-4129-880c-e9b0256ccfaf" providerId="ADAL" clId="{9140A549-38A4-4804-B3BB-00DD30C062DE}" dt="2024-12-19T10:28:05.879" v="3312" actId="20577"/>
        <pc:sldMkLst>
          <pc:docMk/>
          <pc:sldMk cId="1025925652" sldId="822"/>
        </pc:sldMkLst>
      </pc:sldChg>
      <pc:sldChg chg="modSp mod">
        <pc:chgData name="Garlapati Divya Laksmi" userId="f9f1b48d-b1cb-4129-880c-e9b0256ccfaf" providerId="ADAL" clId="{9140A549-38A4-4804-B3BB-00DD30C062DE}" dt="2024-12-19T09:15:04.005" v="3004" actId="14100"/>
        <pc:sldMkLst>
          <pc:docMk/>
          <pc:sldMk cId="3324442977" sldId="855"/>
        </pc:sldMkLst>
      </pc:sldChg>
      <pc:sldChg chg="modSp mod">
        <pc:chgData name="Garlapati Divya Laksmi" userId="f9f1b48d-b1cb-4129-880c-e9b0256ccfaf" providerId="ADAL" clId="{9140A549-38A4-4804-B3BB-00DD30C062DE}" dt="2024-12-19T10:22:37.123" v="3290" actId="2711"/>
        <pc:sldMkLst>
          <pc:docMk/>
          <pc:sldMk cId="462514111" sldId="858"/>
        </pc:sldMkLst>
      </pc:sldChg>
      <pc:sldChg chg="delSp add del mod">
        <pc:chgData name="Garlapati Divya Laksmi" userId="f9f1b48d-b1cb-4129-880c-e9b0256ccfaf" providerId="ADAL" clId="{9140A549-38A4-4804-B3BB-00DD30C062DE}" dt="2024-12-18T08:32:57.252" v="2753" actId="47"/>
        <pc:sldMkLst>
          <pc:docMk/>
          <pc:sldMk cId="3866954428" sldId="864"/>
        </pc:sldMkLst>
      </pc:sldChg>
      <pc:sldChg chg="modSp mod">
        <pc:chgData name="Garlapati Divya Laksmi" userId="f9f1b48d-b1cb-4129-880c-e9b0256ccfaf" providerId="ADAL" clId="{9140A549-38A4-4804-B3BB-00DD30C062DE}" dt="2024-12-18T09:00:40.276" v="2770" actId="2711"/>
        <pc:sldMkLst>
          <pc:docMk/>
          <pc:sldMk cId="845103489" sldId="1604"/>
        </pc:sldMkLst>
      </pc:sldChg>
      <pc:sldChg chg="modSp mod">
        <pc:chgData name="Garlapati Divya Laksmi" userId="f9f1b48d-b1cb-4129-880c-e9b0256ccfaf" providerId="ADAL" clId="{9140A549-38A4-4804-B3BB-00DD30C062DE}" dt="2024-12-13T11:38:43.962" v="2652" actId="20577"/>
        <pc:sldMkLst>
          <pc:docMk/>
          <pc:sldMk cId="3234516150" sldId="2145703851"/>
        </pc:sldMkLst>
      </pc:sldChg>
      <pc:sldChg chg="modSp mod">
        <pc:chgData name="Garlapati Divya Laksmi" userId="f9f1b48d-b1cb-4129-880c-e9b0256ccfaf" providerId="ADAL" clId="{9140A549-38A4-4804-B3BB-00DD30C062DE}" dt="2024-12-11T11:49:27.192" v="519" actId="1076"/>
        <pc:sldMkLst>
          <pc:docMk/>
          <pc:sldMk cId="1510271644" sldId="2145703865"/>
        </pc:sldMkLst>
      </pc:sldChg>
      <pc:sldChg chg="modSp mod">
        <pc:chgData name="Garlapati Divya Laksmi" userId="f9f1b48d-b1cb-4129-880c-e9b0256ccfaf" providerId="ADAL" clId="{9140A549-38A4-4804-B3BB-00DD30C062DE}" dt="2024-12-11T10:17:02.604" v="298" actId="14100"/>
        <pc:sldMkLst>
          <pc:docMk/>
          <pc:sldMk cId="3401536539" sldId="2145703867"/>
        </pc:sldMkLst>
      </pc:sldChg>
      <pc:sldChg chg="del">
        <pc:chgData name="Garlapati Divya Laksmi" userId="f9f1b48d-b1cb-4129-880c-e9b0256ccfaf" providerId="ADAL" clId="{9140A549-38A4-4804-B3BB-00DD30C062DE}" dt="2024-12-12T10:29:20.034" v="2247" actId="47"/>
        <pc:sldMkLst>
          <pc:docMk/>
          <pc:sldMk cId="2560768762" sldId="2145703868"/>
        </pc:sldMkLst>
      </pc:sldChg>
      <pc:sldChg chg="del">
        <pc:chgData name="Garlapati Divya Laksmi" userId="f9f1b48d-b1cb-4129-880c-e9b0256ccfaf" providerId="ADAL" clId="{9140A549-38A4-4804-B3BB-00DD30C062DE}" dt="2024-12-12T10:29:29.627" v="2248" actId="47"/>
        <pc:sldMkLst>
          <pc:docMk/>
          <pc:sldMk cId="705860312" sldId="2145703869"/>
        </pc:sldMkLst>
      </pc:sldChg>
      <pc:sldChg chg="del">
        <pc:chgData name="Garlapati Divya Laksmi" userId="f9f1b48d-b1cb-4129-880c-e9b0256ccfaf" providerId="ADAL" clId="{9140A549-38A4-4804-B3BB-00DD30C062DE}" dt="2024-12-12T10:29:37.521" v="2250" actId="47"/>
        <pc:sldMkLst>
          <pc:docMk/>
          <pc:sldMk cId="2673100141" sldId="2145703871"/>
        </pc:sldMkLst>
      </pc:sldChg>
      <pc:sldChg chg="del">
        <pc:chgData name="Garlapati Divya Laksmi" userId="f9f1b48d-b1cb-4129-880c-e9b0256ccfaf" providerId="ADAL" clId="{9140A549-38A4-4804-B3BB-00DD30C062DE}" dt="2024-12-12T10:29:33.568" v="2249" actId="47"/>
        <pc:sldMkLst>
          <pc:docMk/>
          <pc:sldMk cId="1324308253" sldId="2145703873"/>
        </pc:sldMkLst>
      </pc:sldChg>
      <pc:sldChg chg="modSp mod">
        <pc:chgData name="Garlapati Divya Laksmi" userId="f9f1b48d-b1cb-4129-880c-e9b0256ccfaf" providerId="ADAL" clId="{9140A549-38A4-4804-B3BB-00DD30C062DE}" dt="2024-12-10T07:14:24.991" v="171" actId="14100"/>
        <pc:sldMkLst>
          <pc:docMk/>
          <pc:sldMk cId="3786946378" sldId="2145703874"/>
        </pc:sldMkLst>
      </pc:sldChg>
      <pc:sldChg chg="del">
        <pc:chgData name="Garlapati Divya Laksmi" userId="f9f1b48d-b1cb-4129-880c-e9b0256ccfaf" providerId="ADAL" clId="{9140A549-38A4-4804-B3BB-00DD30C062DE}" dt="2024-12-12T10:29:04.022" v="2244" actId="47"/>
        <pc:sldMkLst>
          <pc:docMk/>
          <pc:sldMk cId="4198008835" sldId="2145703876"/>
        </pc:sldMkLst>
      </pc:sldChg>
      <pc:sldChg chg="del">
        <pc:chgData name="Garlapati Divya Laksmi" userId="f9f1b48d-b1cb-4129-880c-e9b0256ccfaf" providerId="ADAL" clId="{9140A549-38A4-4804-B3BB-00DD30C062DE}" dt="2024-12-12T10:29:00.285" v="2243" actId="47"/>
        <pc:sldMkLst>
          <pc:docMk/>
          <pc:sldMk cId="2529861090" sldId="2145703877"/>
        </pc:sldMkLst>
      </pc:sldChg>
      <pc:sldChg chg="del">
        <pc:chgData name="Garlapati Divya Laksmi" userId="f9f1b48d-b1cb-4129-880c-e9b0256ccfaf" providerId="ADAL" clId="{9140A549-38A4-4804-B3BB-00DD30C062DE}" dt="2024-12-12T10:29:14.155" v="2245" actId="47"/>
        <pc:sldMkLst>
          <pc:docMk/>
          <pc:sldMk cId="3551653914" sldId="2145703878"/>
        </pc:sldMkLst>
      </pc:sldChg>
      <pc:sldChg chg="addSp delSp modSp mod">
        <pc:chgData name="Garlapati Divya Laksmi" userId="f9f1b48d-b1cb-4129-880c-e9b0256ccfaf" providerId="ADAL" clId="{9140A549-38A4-4804-B3BB-00DD30C062DE}" dt="2024-12-12T12:14:44.390" v="2590"/>
        <pc:sldMkLst>
          <pc:docMk/>
          <pc:sldMk cId="1646387001" sldId="2145703883"/>
        </pc:sldMkLst>
      </pc:sldChg>
      <pc:sldChg chg="addSp delSp modSp mod">
        <pc:chgData name="Garlapati Divya Laksmi" userId="f9f1b48d-b1cb-4129-880c-e9b0256ccfaf" providerId="ADAL" clId="{9140A549-38A4-4804-B3BB-00DD30C062DE}" dt="2024-12-12T12:14:49.254" v="2592"/>
        <pc:sldMkLst>
          <pc:docMk/>
          <pc:sldMk cId="1812637579" sldId="2145703884"/>
        </pc:sldMkLst>
      </pc:sldChg>
      <pc:sldChg chg="addSp modSp mod">
        <pc:chgData name="Garlapati Divya Laksmi" userId="f9f1b48d-b1cb-4129-880c-e9b0256ccfaf" providerId="ADAL" clId="{9140A549-38A4-4804-B3BB-00DD30C062DE}" dt="2024-12-13T11:30:49.078" v="2643"/>
        <pc:sldMkLst>
          <pc:docMk/>
          <pc:sldMk cId="2362805194" sldId="2145703888"/>
        </pc:sldMkLst>
      </pc:sldChg>
      <pc:sldChg chg="modSp mod">
        <pc:chgData name="Garlapati Divya Laksmi" userId="f9f1b48d-b1cb-4129-880c-e9b0256ccfaf" providerId="ADAL" clId="{9140A549-38A4-4804-B3BB-00DD30C062DE}" dt="2024-12-10T11:44:46.208" v="239" actId="1036"/>
        <pc:sldMkLst>
          <pc:docMk/>
          <pc:sldMk cId="233738588" sldId="2145703889"/>
        </pc:sldMkLst>
      </pc:sldChg>
      <pc:sldChg chg="addSp delSp modSp new del mod delAnim modAnim">
        <pc:chgData name="Garlapati Divya Laksmi" userId="f9f1b48d-b1cb-4129-880c-e9b0256ccfaf" providerId="ADAL" clId="{9140A549-38A4-4804-B3BB-00DD30C062DE}" dt="2024-12-19T10:18:20.288" v="3264" actId="2711"/>
        <pc:sldMkLst>
          <pc:docMk/>
          <pc:sldMk cId="1090886436" sldId="2145703890"/>
        </pc:sldMkLst>
      </pc:sldChg>
      <pc:sldChg chg="addSp delSp modSp new del mod modAnim">
        <pc:chgData name="Garlapati Divya Laksmi" userId="f9f1b48d-b1cb-4129-880c-e9b0256ccfaf" providerId="ADAL" clId="{9140A549-38A4-4804-B3BB-00DD30C062DE}" dt="2024-12-11T13:16:44.394" v="1215" actId="47"/>
        <pc:sldMkLst>
          <pc:docMk/>
          <pc:sldMk cId="3268218167" sldId="2145703891"/>
        </pc:sldMkLst>
      </pc:sldChg>
      <pc:sldChg chg="addSp delSp modSp mod">
        <pc:chgData name="Garlapati Divya Laksmi" userId="f9f1b48d-b1cb-4129-880c-e9b0256ccfaf" providerId="ADAL" clId="{9140A549-38A4-4804-B3BB-00DD30C062DE}" dt="2024-12-12T11:54:08.465" v="2515" actId="20577"/>
        <pc:sldMkLst>
          <pc:docMk/>
          <pc:sldMk cId="3292709387" sldId="2145703891"/>
        </pc:sldMkLst>
      </pc:sldChg>
      <pc:sldChg chg="modSp mod">
        <pc:chgData name="Garlapati Divya Laksmi" userId="f9f1b48d-b1cb-4129-880c-e9b0256ccfaf" providerId="ADAL" clId="{9140A549-38A4-4804-B3BB-00DD30C062DE}" dt="2024-12-19T11:41:05.413" v="3398" actId="2085"/>
        <pc:sldMkLst>
          <pc:docMk/>
          <pc:sldMk cId="2700377431" sldId="2145703893"/>
        </pc:sldMkLst>
      </pc:sldChg>
      <pc:sldChg chg="addSp delSp modSp new del mod delAnim modAnim">
        <pc:chgData name="Garlapati Divya Laksmi" userId="f9f1b48d-b1cb-4129-880c-e9b0256ccfaf" providerId="ADAL" clId="{9140A549-38A4-4804-B3BB-00DD30C062DE}" dt="2024-12-12T10:28:34.529" v="2242" actId="47"/>
        <pc:sldMkLst>
          <pc:docMk/>
          <pc:sldMk cId="202277750" sldId="2145703894"/>
        </pc:sldMkLst>
      </pc:sldChg>
      <pc:sldChg chg="addSp delSp modSp new mod addAnim delAnim modAnim">
        <pc:chgData name="Garlapati Divya Laksmi" userId="f9f1b48d-b1cb-4129-880c-e9b0256ccfaf" providerId="ADAL" clId="{9140A549-38A4-4804-B3BB-00DD30C062DE}" dt="2024-12-19T09:27:21.289" v="3083" actId="20577"/>
        <pc:sldMkLst>
          <pc:docMk/>
          <pc:sldMk cId="1356885542" sldId="2145703895"/>
        </pc:sldMkLst>
      </pc:sldChg>
      <pc:sldChg chg="addSp modSp add del setBg">
        <pc:chgData name="Garlapati Divya Laksmi" userId="f9f1b48d-b1cb-4129-880c-e9b0256ccfaf" providerId="ADAL" clId="{9140A549-38A4-4804-B3BB-00DD30C062DE}" dt="2024-12-12T10:32:23.294" v="2257"/>
        <pc:sldMkLst>
          <pc:docMk/>
          <pc:sldMk cId="1112082526" sldId="2145703897"/>
        </pc:sldMkLst>
      </pc:sldChg>
      <pc:sldChg chg="addSp delSp modSp mod">
        <pc:chgData name="Garlapati Divya Laksmi" userId="f9f1b48d-b1cb-4129-880c-e9b0256ccfaf" providerId="ADAL" clId="{9140A549-38A4-4804-B3BB-00DD30C062DE}" dt="2024-12-18T08:29:45.468" v="2749" actId="1035"/>
        <pc:sldMkLst>
          <pc:docMk/>
          <pc:sldMk cId="3501747765" sldId="2145703897"/>
        </pc:sldMkLst>
      </pc:sldChg>
      <pc:sldChg chg="add del setBg">
        <pc:chgData name="Garlapati Divya Laksmi" userId="f9f1b48d-b1cb-4129-880c-e9b0256ccfaf" providerId="ADAL" clId="{9140A549-38A4-4804-B3BB-00DD30C062DE}" dt="2024-12-12T10:32:09.844" v="2255"/>
        <pc:sldMkLst>
          <pc:docMk/>
          <pc:sldMk cId="469289172" sldId="2145703898"/>
        </pc:sldMkLst>
      </pc:sldChg>
      <pc:sldChg chg="addSp delSp modSp mod">
        <pc:chgData name="Garlapati Divya Laksmi" userId="f9f1b48d-b1cb-4129-880c-e9b0256ccfaf" providerId="ADAL" clId="{9140A549-38A4-4804-B3BB-00DD30C062DE}" dt="2024-12-19T12:35:52.187" v="3523" actId="113"/>
        <pc:sldMkLst>
          <pc:docMk/>
          <pc:sldMk cId="3110151432" sldId="2145703898"/>
        </pc:sldMkLst>
      </pc:sldChg>
      <pc:sldChg chg="addSp delSp modSp mod">
        <pc:chgData name="Garlapati Divya Laksmi" userId="f9f1b48d-b1cb-4129-880c-e9b0256ccfaf" providerId="ADAL" clId="{9140A549-38A4-4804-B3BB-00DD30C062DE}" dt="2024-12-13T09:19:23.878" v="2639" actId="1035"/>
        <pc:sldMkLst>
          <pc:docMk/>
          <pc:sldMk cId="1965175093" sldId="2145703901"/>
        </pc:sldMkLst>
      </pc:sldChg>
      <pc:sldChg chg="addSp delSp modSp mod">
        <pc:chgData name="Garlapati Divya Laksmi" userId="f9f1b48d-b1cb-4129-880c-e9b0256ccfaf" providerId="ADAL" clId="{9140A549-38A4-4804-B3BB-00DD30C062DE}" dt="2024-12-13T09:19:06.988" v="2636" actId="1076"/>
        <pc:sldMkLst>
          <pc:docMk/>
          <pc:sldMk cId="3028945691" sldId="2145703902"/>
        </pc:sldMkLst>
      </pc:sldChg>
      <pc:sldChg chg="modSp mod">
        <pc:chgData name="Garlapati Divya Laksmi" userId="f9f1b48d-b1cb-4129-880c-e9b0256ccfaf" providerId="ADAL" clId="{9140A549-38A4-4804-B3BB-00DD30C062DE}" dt="2024-12-19T10:20:58.192" v="3283" actId="20577"/>
        <pc:sldMkLst>
          <pc:docMk/>
          <pc:sldMk cId="2506277913" sldId="2145703903"/>
        </pc:sldMkLst>
      </pc:sldChg>
      <pc:sldChg chg="modSp mod">
        <pc:chgData name="Garlapati Divya Laksmi" userId="f9f1b48d-b1cb-4129-880c-e9b0256ccfaf" providerId="ADAL" clId="{9140A549-38A4-4804-B3BB-00DD30C062DE}" dt="2024-12-19T10:33:02.755" v="3392" actId="1035"/>
        <pc:sldMkLst>
          <pc:docMk/>
          <pc:sldMk cId="4130469448" sldId="2145703904"/>
        </pc:sldMkLst>
      </pc:sldChg>
      <pc:sldChg chg="modSp mod">
        <pc:chgData name="Garlapati Divya Laksmi" userId="f9f1b48d-b1cb-4129-880c-e9b0256ccfaf" providerId="ADAL" clId="{9140A549-38A4-4804-B3BB-00DD30C062DE}" dt="2024-12-19T10:06:10.664" v="3259" actId="1076"/>
        <pc:sldMkLst>
          <pc:docMk/>
          <pc:sldMk cId="3505692289" sldId="2145703906"/>
        </pc:sldMkLst>
      </pc:sldChg>
      <pc:sldChg chg="add">
        <pc:chgData name="Garlapati Divya Laksmi" userId="f9f1b48d-b1cb-4129-880c-e9b0256ccfaf" providerId="ADAL" clId="{9140A549-38A4-4804-B3BB-00DD30C062DE}" dt="2024-12-18T08:32:54.701" v="2752"/>
        <pc:sldMkLst>
          <pc:docMk/>
          <pc:sldMk cId="1680604659" sldId="2145703907"/>
        </pc:sldMkLst>
      </pc:sldChg>
      <pc:sldChg chg="modSp mod">
        <pc:chgData name="Garlapati Divya Laksmi" userId="f9f1b48d-b1cb-4129-880c-e9b0256ccfaf" providerId="ADAL" clId="{9140A549-38A4-4804-B3BB-00DD30C062DE}" dt="2024-12-19T10:19:47.234" v="3276" actId="20577"/>
        <pc:sldMkLst>
          <pc:docMk/>
          <pc:sldMk cId="3840331351" sldId="2145703908"/>
        </pc:sldMkLst>
      </pc:sldChg>
      <pc:sldChg chg="modSp add del mod">
        <pc:chgData name="Garlapati Divya Laksmi" userId="f9f1b48d-b1cb-4129-880c-e9b0256ccfaf" providerId="ADAL" clId="{9140A549-38A4-4804-B3BB-00DD30C062DE}" dt="2024-12-19T10:27:22.688" v="3302" actId="47"/>
        <pc:sldMkLst>
          <pc:docMk/>
          <pc:sldMk cId="30754895" sldId="2145703911"/>
        </pc:sldMkLst>
      </pc:sldChg>
    </pc:docChg>
  </pc:docChgLst>
  <pc:docChgLst>
    <pc:chgData name="Kolla Dharaneeshwar" userId="856f4d5f-fa75-428b-8e5b-87561151384e" providerId="ADAL" clId="{6D0FB7DC-B01B-4439-8FEB-E09E242E92D0}"/>
    <pc:docChg chg="custSel modSld">
      <pc:chgData name="Kolla Dharaneeshwar" userId="856f4d5f-fa75-428b-8e5b-87561151384e" providerId="ADAL" clId="{6D0FB7DC-B01B-4439-8FEB-E09E242E92D0}" dt="2025-01-09T10:25:39.470" v="26"/>
      <pc:docMkLst>
        <pc:docMk/>
      </pc:docMkLst>
      <pc:sldChg chg="addSp delSp modSp mod">
        <pc:chgData name="Kolla Dharaneeshwar" userId="856f4d5f-fa75-428b-8e5b-87561151384e" providerId="ADAL" clId="{6D0FB7DC-B01B-4439-8FEB-E09E242E92D0}" dt="2025-01-09T10:25:39.470" v="26"/>
        <pc:sldMkLst>
          <pc:docMk/>
          <pc:sldMk cId="2661236817" sldId="766"/>
        </pc:sldMkLst>
      </pc:sldChg>
    </pc:docChg>
  </pc:docChgLst>
  <pc:docChgLst>
    <pc:chgData name="Himanshu Suman" userId="S::himanshu.suman@mu-sigma.com::fc5c5ed2-b46e-4e96-9a19-287eb14e0323" providerId="AD" clId="Web-{13FE2D44-7571-43B1-A0AE-1FFA56A57F2A}"/>
    <pc:docChg chg="modSld">
      <pc:chgData name="Himanshu Suman" userId="S::himanshu.suman@mu-sigma.com::fc5c5ed2-b46e-4e96-9a19-287eb14e0323" providerId="AD" clId="Web-{13FE2D44-7571-43B1-A0AE-1FFA56A57F2A}" dt="2024-12-11T10:21:14.100" v="78" actId="14100"/>
      <pc:docMkLst>
        <pc:docMk/>
      </pc:docMkLst>
      <pc:sldChg chg="modSp">
        <pc:chgData name="Himanshu Suman" userId="S::himanshu.suman@mu-sigma.com::fc5c5ed2-b46e-4e96-9a19-287eb14e0323" providerId="AD" clId="Web-{13FE2D44-7571-43B1-A0AE-1FFA56A57F2A}" dt="2024-12-11T10:11:38.340" v="36"/>
        <pc:sldMkLst>
          <pc:docMk/>
          <pc:sldMk cId="2661236817" sldId="766"/>
        </pc:sldMkLst>
      </pc:sldChg>
      <pc:sldChg chg="modSp">
        <pc:chgData name="Himanshu Suman" userId="S::himanshu.suman@mu-sigma.com::fc5c5ed2-b46e-4e96-9a19-287eb14e0323" providerId="AD" clId="Web-{13FE2D44-7571-43B1-A0AE-1FFA56A57F2A}" dt="2024-12-11T10:10:24.307" v="26"/>
        <pc:sldMkLst>
          <pc:docMk/>
          <pc:sldMk cId="1176629186" sldId="767"/>
        </pc:sldMkLst>
      </pc:sldChg>
      <pc:sldChg chg="modSp">
        <pc:chgData name="Himanshu Suman" userId="S::himanshu.suman@mu-sigma.com::fc5c5ed2-b46e-4e96-9a19-287eb14e0323" providerId="AD" clId="Web-{13FE2D44-7571-43B1-A0AE-1FFA56A57F2A}" dt="2024-12-11T10:12:44.934" v="38"/>
        <pc:sldMkLst>
          <pc:docMk/>
          <pc:sldMk cId="3177513056" sldId="773"/>
        </pc:sldMkLst>
      </pc:sldChg>
      <pc:sldChg chg="modSp">
        <pc:chgData name="Himanshu Suman" userId="S::himanshu.suman@mu-sigma.com::fc5c5ed2-b46e-4e96-9a19-287eb14e0323" providerId="AD" clId="Web-{13FE2D44-7571-43B1-A0AE-1FFA56A57F2A}" dt="2024-12-11T10:08:32.633" v="13" actId="20577"/>
        <pc:sldMkLst>
          <pc:docMk/>
          <pc:sldMk cId="161670267" sldId="789"/>
        </pc:sldMkLst>
      </pc:sldChg>
      <pc:sldChg chg="modSp">
        <pc:chgData name="Himanshu Suman" userId="S::himanshu.suman@mu-sigma.com::fc5c5ed2-b46e-4e96-9a19-287eb14e0323" providerId="AD" clId="Web-{13FE2D44-7571-43B1-A0AE-1FFA56A57F2A}" dt="2024-12-11T10:08:46.133" v="15" actId="20577"/>
        <pc:sldMkLst>
          <pc:docMk/>
          <pc:sldMk cId="3564757125" sldId="793"/>
        </pc:sldMkLst>
      </pc:sldChg>
      <pc:sldChg chg="modSp modTransition delAnim">
        <pc:chgData name="Himanshu Suman" userId="S::himanshu.suman@mu-sigma.com::fc5c5ed2-b46e-4e96-9a19-287eb14e0323" providerId="AD" clId="Web-{13FE2D44-7571-43B1-A0AE-1FFA56A57F2A}" dt="2024-12-11T10:21:14.100" v="78" actId="14100"/>
        <pc:sldMkLst>
          <pc:docMk/>
          <pc:sldMk cId="845103489" sldId="1604"/>
        </pc:sldMkLst>
      </pc:sldChg>
      <pc:sldChg chg="modSp">
        <pc:chgData name="Himanshu Suman" userId="S::himanshu.suman@mu-sigma.com::fc5c5ed2-b46e-4e96-9a19-287eb14e0323" providerId="AD" clId="Web-{13FE2D44-7571-43B1-A0AE-1FFA56A57F2A}" dt="2024-12-11T10:07:06.554" v="1" actId="20577"/>
        <pc:sldMkLst>
          <pc:docMk/>
          <pc:sldMk cId="3074759773" sldId="2145703861"/>
        </pc:sldMkLst>
      </pc:sldChg>
      <pc:sldChg chg="modSp">
        <pc:chgData name="Himanshu Suman" userId="S::himanshu.suman@mu-sigma.com::fc5c5ed2-b46e-4e96-9a19-287eb14e0323" providerId="AD" clId="Web-{13FE2D44-7571-43B1-A0AE-1FFA56A57F2A}" dt="2024-12-11T10:11:13.370" v="32"/>
        <pc:sldMkLst>
          <pc:docMk/>
          <pc:sldMk cId="2239507059" sldId="2145703864"/>
        </pc:sldMkLst>
      </pc:sldChg>
      <pc:sldChg chg="modSp">
        <pc:chgData name="Himanshu Suman" userId="S::himanshu.suman@mu-sigma.com::fc5c5ed2-b46e-4e96-9a19-287eb14e0323" providerId="AD" clId="Web-{13FE2D44-7571-43B1-A0AE-1FFA56A57F2A}" dt="2024-12-11T10:10:59.401" v="31"/>
        <pc:sldMkLst>
          <pc:docMk/>
          <pc:sldMk cId="1510271644" sldId="2145703865"/>
        </pc:sldMkLst>
      </pc:sldChg>
      <pc:sldChg chg="modSp">
        <pc:chgData name="Himanshu Suman" userId="S::himanshu.suman@mu-sigma.com::fc5c5ed2-b46e-4e96-9a19-287eb14e0323" providerId="AD" clId="Web-{13FE2D44-7571-43B1-A0AE-1FFA56A57F2A}" dt="2024-12-11T10:07:21.288" v="3" actId="20577"/>
        <pc:sldMkLst>
          <pc:docMk/>
          <pc:sldMk cId="3401536539" sldId="2145703867"/>
        </pc:sldMkLst>
      </pc:sldChg>
      <pc:sldChg chg="modSp">
        <pc:chgData name="Himanshu Suman" userId="S::himanshu.suman@mu-sigma.com::fc5c5ed2-b46e-4e96-9a19-287eb14e0323" providerId="AD" clId="Web-{13FE2D44-7571-43B1-A0AE-1FFA56A57F2A}" dt="2024-12-11T10:08:51.337" v="16" actId="20577"/>
        <pc:sldMkLst>
          <pc:docMk/>
          <pc:sldMk cId="2560768762" sldId="2145703868"/>
        </pc:sldMkLst>
      </pc:sldChg>
      <pc:sldChg chg="modSp">
        <pc:chgData name="Himanshu Suman" userId="S::himanshu.suman@mu-sigma.com::fc5c5ed2-b46e-4e96-9a19-287eb14e0323" providerId="AD" clId="Web-{13FE2D44-7571-43B1-A0AE-1FFA56A57F2A}" dt="2024-12-11T10:10:48.526" v="30"/>
        <pc:sldMkLst>
          <pc:docMk/>
          <pc:sldMk cId="705860312" sldId="2145703869"/>
        </pc:sldMkLst>
      </pc:sldChg>
      <pc:sldChg chg="modSp">
        <pc:chgData name="Himanshu Suman" userId="S::himanshu.suman@mu-sigma.com::fc5c5ed2-b46e-4e96-9a19-287eb14e0323" providerId="AD" clId="Web-{13FE2D44-7571-43B1-A0AE-1FFA56A57F2A}" dt="2024-12-11T10:10:29.745" v="27"/>
        <pc:sldMkLst>
          <pc:docMk/>
          <pc:sldMk cId="2673100141" sldId="2145703871"/>
        </pc:sldMkLst>
      </pc:sldChg>
      <pc:sldChg chg="modSp">
        <pc:chgData name="Himanshu Suman" userId="S::himanshu.suman@mu-sigma.com::fc5c5ed2-b46e-4e96-9a19-287eb14e0323" providerId="AD" clId="Web-{13FE2D44-7571-43B1-A0AE-1FFA56A57F2A}" dt="2024-12-11T10:11:45.558" v="37"/>
        <pc:sldMkLst>
          <pc:docMk/>
          <pc:sldMk cId="3129904184" sldId="2145703872"/>
        </pc:sldMkLst>
      </pc:sldChg>
      <pc:sldChg chg="modSp">
        <pc:chgData name="Himanshu Suman" userId="S::himanshu.suman@mu-sigma.com::fc5c5ed2-b46e-4e96-9a19-287eb14e0323" providerId="AD" clId="Web-{13FE2D44-7571-43B1-A0AE-1FFA56A57F2A}" dt="2024-12-11T10:10:40.995" v="29"/>
        <pc:sldMkLst>
          <pc:docMk/>
          <pc:sldMk cId="1324308253" sldId="2145703873"/>
        </pc:sldMkLst>
      </pc:sldChg>
      <pc:sldChg chg="modSp">
        <pc:chgData name="Himanshu Suman" userId="S::himanshu.suman@mu-sigma.com::fc5c5ed2-b46e-4e96-9a19-287eb14e0323" providerId="AD" clId="Web-{13FE2D44-7571-43B1-A0AE-1FFA56A57F2A}" dt="2024-12-11T10:10:34.729" v="28"/>
        <pc:sldMkLst>
          <pc:docMk/>
          <pc:sldMk cId="3786946378" sldId="2145703874"/>
        </pc:sldMkLst>
      </pc:sldChg>
      <pc:sldChg chg="modSp">
        <pc:chgData name="Himanshu Suman" userId="S::himanshu.suman@mu-sigma.com::fc5c5ed2-b46e-4e96-9a19-287eb14e0323" providerId="AD" clId="Web-{13FE2D44-7571-43B1-A0AE-1FFA56A57F2A}" dt="2024-12-11T10:12:50.528" v="39"/>
        <pc:sldMkLst>
          <pc:docMk/>
          <pc:sldMk cId="4198008835" sldId="2145703876"/>
        </pc:sldMkLst>
      </pc:sldChg>
      <pc:sldChg chg="modSp">
        <pc:chgData name="Himanshu Suman" userId="S::himanshu.suman@mu-sigma.com::fc5c5ed2-b46e-4e96-9a19-287eb14e0323" providerId="AD" clId="Web-{13FE2D44-7571-43B1-A0AE-1FFA56A57F2A}" dt="2024-12-11T10:07:15.210" v="2" actId="20577"/>
        <pc:sldMkLst>
          <pc:docMk/>
          <pc:sldMk cId="2529861090" sldId="2145703877"/>
        </pc:sldMkLst>
      </pc:sldChg>
      <pc:sldChg chg="modSp">
        <pc:chgData name="Himanshu Suman" userId="S::himanshu.suman@mu-sigma.com::fc5c5ed2-b46e-4e96-9a19-287eb14e0323" providerId="AD" clId="Web-{13FE2D44-7571-43B1-A0AE-1FFA56A57F2A}" dt="2024-12-11T10:08:02.976" v="8" actId="20577"/>
        <pc:sldMkLst>
          <pc:docMk/>
          <pc:sldMk cId="3551653914" sldId="2145703878"/>
        </pc:sldMkLst>
      </pc:sldChg>
      <pc:sldChg chg="modSp">
        <pc:chgData name="Himanshu Suman" userId="S::himanshu.suman@mu-sigma.com::fc5c5ed2-b46e-4e96-9a19-287eb14e0323" providerId="AD" clId="Web-{13FE2D44-7571-43B1-A0AE-1FFA56A57F2A}" dt="2024-12-11T10:11:32.793" v="35"/>
        <pc:sldMkLst>
          <pc:docMk/>
          <pc:sldMk cId="860513281" sldId="2145703882"/>
        </pc:sldMkLst>
      </pc:sldChg>
      <pc:sldChg chg="modSp">
        <pc:chgData name="Himanshu Suman" userId="S::himanshu.suman@mu-sigma.com::fc5c5ed2-b46e-4e96-9a19-287eb14e0323" providerId="AD" clId="Web-{13FE2D44-7571-43B1-A0AE-1FFA56A57F2A}" dt="2024-12-11T10:11:27.902" v="34"/>
        <pc:sldMkLst>
          <pc:docMk/>
          <pc:sldMk cId="1646387001" sldId="2145703883"/>
        </pc:sldMkLst>
      </pc:sldChg>
      <pc:sldChg chg="modSp">
        <pc:chgData name="Himanshu Suman" userId="S::himanshu.suman@mu-sigma.com::fc5c5ed2-b46e-4e96-9a19-287eb14e0323" providerId="AD" clId="Web-{13FE2D44-7571-43B1-A0AE-1FFA56A57F2A}" dt="2024-12-11T10:11:18.652" v="33"/>
        <pc:sldMkLst>
          <pc:docMk/>
          <pc:sldMk cId="1812637579" sldId="2145703884"/>
        </pc:sldMkLst>
      </pc:sldChg>
      <pc:sldChg chg="modSp">
        <pc:chgData name="Himanshu Suman" userId="S::himanshu.suman@mu-sigma.com::fc5c5ed2-b46e-4e96-9a19-287eb14e0323" providerId="AD" clId="Web-{13FE2D44-7571-43B1-A0AE-1FFA56A57F2A}" dt="2024-12-11T10:10:17.291" v="25" actId="20577"/>
        <pc:sldMkLst>
          <pc:docMk/>
          <pc:sldMk cId="2362805194" sldId="2145703888"/>
        </pc:sldMkLst>
      </pc:sldChg>
      <pc:sldChg chg="modSp">
        <pc:chgData name="Himanshu Suman" userId="S::himanshu.suman@mu-sigma.com::fc5c5ed2-b46e-4e96-9a19-287eb14e0323" providerId="AD" clId="Web-{13FE2D44-7571-43B1-A0AE-1FFA56A57F2A}" dt="2024-12-11T10:07:27.991" v="4" actId="20577"/>
        <pc:sldMkLst>
          <pc:docMk/>
          <pc:sldMk cId="233738588" sldId="2145703889"/>
        </pc:sldMkLst>
      </pc:sldChg>
    </pc:docChg>
  </pc:docChgLst>
  <pc:docChgLst>
    <pc:chgData name="Prajwal Gagan" userId="S::prajwal.gagan@mu-sigma.com::d25cb0d0-fd56-47ee-9518-cc273fb293e5" providerId="AD" clId="Web-{FF75B604-E899-4895-926D-BB3C14F12D9D}"/>
    <pc:docChg chg="modSld">
      <pc:chgData name="Prajwal Gagan" userId="S::prajwal.gagan@mu-sigma.com::d25cb0d0-fd56-47ee-9518-cc273fb293e5" providerId="AD" clId="Web-{FF75B604-E899-4895-926D-BB3C14F12D9D}" dt="2025-07-15T09:41:19.487" v="0" actId="1076"/>
      <pc:docMkLst>
        <pc:docMk/>
      </pc:docMkLst>
      <pc:sldChg chg="modSp">
        <pc:chgData name="Prajwal Gagan" userId="S::prajwal.gagan@mu-sigma.com::d25cb0d0-fd56-47ee-9518-cc273fb293e5" providerId="AD" clId="Web-{FF75B604-E899-4895-926D-BB3C14F12D9D}" dt="2025-07-15T09:41:19.487" v="0" actId="1076"/>
        <pc:sldMkLst>
          <pc:docMk/>
          <pc:sldMk cId="2700377431" sldId="2145703893"/>
        </pc:sldMkLst>
        <pc:spChg chg="mod">
          <ac:chgData name="Prajwal Gagan" userId="S::prajwal.gagan@mu-sigma.com::d25cb0d0-fd56-47ee-9518-cc273fb293e5" providerId="AD" clId="Web-{FF75B604-E899-4895-926D-BB3C14F12D9D}" dt="2025-07-15T09:41:19.487" v="0" actId="1076"/>
          <ac:spMkLst>
            <pc:docMk/>
            <pc:sldMk cId="2700377431" sldId="2145703893"/>
            <ac:spMk id="7" creationId="{C31DE214-968B-1934-3B74-3B15B659E3F2}"/>
          </ac:spMkLst>
        </pc:spChg>
      </pc:sldChg>
    </pc:docChg>
  </pc:docChgLst>
  <pc:docChgLst>
    <pc:chgData name="Selvaramanan M" userId="c747a3f7-42a7-48f0-92e6-cc24d11ac40e" providerId="ADAL" clId="{92A9AF18-6DC0-4719-9430-62D5A77B8138}"/>
    <pc:docChg chg="undo redo custSel addSld delSld modSld sldOrd delSection modSection">
      <pc:chgData name="Selvaramanan M" userId="c747a3f7-42a7-48f0-92e6-cc24d11ac40e" providerId="ADAL" clId="{92A9AF18-6DC0-4719-9430-62D5A77B8138}" dt="2024-12-20T08:39:03.958" v="1247" actId="207"/>
      <pc:docMkLst>
        <pc:docMk/>
      </pc:docMkLst>
      <pc:sldChg chg="add del setBg">
        <pc:chgData name="Selvaramanan M" userId="c747a3f7-42a7-48f0-92e6-cc24d11ac40e" providerId="ADAL" clId="{92A9AF18-6DC0-4719-9430-62D5A77B8138}" dt="2024-12-19T09:17:54.641" v="933"/>
        <pc:sldMkLst>
          <pc:docMk/>
          <pc:sldMk cId="710932486" sldId="759"/>
        </pc:sldMkLst>
      </pc:sldChg>
      <pc:sldChg chg="add del setBg">
        <pc:chgData name="Selvaramanan M" userId="c747a3f7-42a7-48f0-92e6-cc24d11ac40e" providerId="ADAL" clId="{92A9AF18-6DC0-4719-9430-62D5A77B8138}" dt="2024-12-19T09:18:22.520" v="939"/>
        <pc:sldMkLst>
          <pc:docMk/>
          <pc:sldMk cId="3150923887" sldId="759"/>
        </pc:sldMkLst>
      </pc:sldChg>
      <pc:sldChg chg="add del">
        <pc:chgData name="Selvaramanan M" userId="c747a3f7-42a7-48f0-92e6-cc24d11ac40e" providerId="ADAL" clId="{92A9AF18-6DC0-4719-9430-62D5A77B8138}" dt="2024-12-19T09:30:58.901" v="955" actId="2696"/>
        <pc:sldMkLst>
          <pc:docMk/>
          <pc:sldMk cId="4291660939" sldId="759"/>
        </pc:sldMkLst>
      </pc:sldChg>
      <pc:sldChg chg="del">
        <pc:chgData name="Selvaramanan M" userId="c747a3f7-42a7-48f0-92e6-cc24d11ac40e" providerId="ADAL" clId="{92A9AF18-6DC0-4719-9430-62D5A77B8138}" dt="2024-12-19T09:33:48.829" v="988" actId="2696"/>
        <pc:sldMkLst>
          <pc:docMk/>
          <pc:sldMk cId="3441308082" sldId="760"/>
        </pc:sldMkLst>
      </pc:sldChg>
      <pc:sldChg chg="del">
        <pc:chgData name="Selvaramanan M" userId="c747a3f7-42a7-48f0-92e6-cc24d11ac40e" providerId="ADAL" clId="{92A9AF18-6DC0-4719-9430-62D5A77B8138}" dt="2024-12-19T09:40:19.195" v="1044" actId="47"/>
        <pc:sldMkLst>
          <pc:docMk/>
          <pc:sldMk cId="2630418764" sldId="761"/>
        </pc:sldMkLst>
      </pc:sldChg>
      <pc:sldChg chg="add setBg">
        <pc:chgData name="Selvaramanan M" userId="c747a3f7-42a7-48f0-92e6-cc24d11ac40e" providerId="ADAL" clId="{92A9AF18-6DC0-4719-9430-62D5A77B8138}" dt="2024-12-19T09:56:18.485" v="1114"/>
        <pc:sldMkLst>
          <pc:docMk/>
          <pc:sldMk cId="428766403" sldId="762"/>
        </pc:sldMkLst>
      </pc:sldChg>
      <pc:sldChg chg="del">
        <pc:chgData name="Selvaramanan M" userId="c747a3f7-42a7-48f0-92e6-cc24d11ac40e" providerId="ADAL" clId="{92A9AF18-6DC0-4719-9430-62D5A77B8138}" dt="2024-12-19T09:51:46.404" v="1075" actId="2696"/>
        <pc:sldMkLst>
          <pc:docMk/>
          <pc:sldMk cId="2628249156" sldId="762"/>
        </pc:sldMkLst>
      </pc:sldChg>
      <pc:sldChg chg="del">
        <pc:chgData name="Selvaramanan M" userId="c747a3f7-42a7-48f0-92e6-cc24d11ac40e" providerId="ADAL" clId="{92A9AF18-6DC0-4719-9430-62D5A77B8138}" dt="2024-12-19T09:56:31.355" v="1115" actId="2696"/>
        <pc:sldMkLst>
          <pc:docMk/>
          <pc:sldMk cId="3287964763" sldId="763"/>
        </pc:sldMkLst>
      </pc:sldChg>
      <pc:sldChg chg="addSp delSp modSp mod ord modShow">
        <pc:chgData name="Selvaramanan M" userId="c747a3f7-42a7-48f0-92e6-cc24d11ac40e" providerId="ADAL" clId="{92A9AF18-6DC0-4719-9430-62D5A77B8138}" dt="2024-12-19T11:41:21.663" v="1241" actId="1076"/>
        <pc:sldMkLst>
          <pc:docMk/>
          <pc:sldMk cId="2661236817" sldId="766"/>
        </pc:sldMkLst>
      </pc:sldChg>
      <pc:sldChg chg="addSp delSp modSp add mod modShow">
        <pc:chgData name="Selvaramanan M" userId="c747a3f7-42a7-48f0-92e6-cc24d11ac40e" providerId="ADAL" clId="{92A9AF18-6DC0-4719-9430-62D5A77B8138}" dt="2024-12-19T10:23:30.412" v="1239" actId="478"/>
        <pc:sldMkLst>
          <pc:docMk/>
          <pc:sldMk cId="3177513056" sldId="773"/>
        </pc:sldMkLst>
      </pc:sldChg>
      <pc:sldChg chg="modSp mod">
        <pc:chgData name="Selvaramanan M" userId="c747a3f7-42a7-48f0-92e6-cc24d11ac40e" providerId="ADAL" clId="{92A9AF18-6DC0-4719-9430-62D5A77B8138}" dt="2024-12-19T09:06:21.025" v="927" actId="20577"/>
        <pc:sldMkLst>
          <pc:docMk/>
          <pc:sldMk cId="1025925652" sldId="822"/>
        </pc:sldMkLst>
      </pc:sldChg>
      <pc:sldChg chg="addSp modSp">
        <pc:chgData name="Selvaramanan M" userId="c747a3f7-42a7-48f0-92e6-cc24d11ac40e" providerId="ADAL" clId="{92A9AF18-6DC0-4719-9430-62D5A77B8138}" dt="2024-12-19T09:03:25.571" v="911"/>
        <pc:sldMkLst>
          <pc:docMk/>
          <pc:sldMk cId="3324442977" sldId="855"/>
        </pc:sldMkLst>
      </pc:sldChg>
      <pc:sldChg chg="addSp delSp modSp add del mod">
        <pc:chgData name="Selvaramanan M" userId="c747a3f7-42a7-48f0-92e6-cc24d11ac40e" providerId="ADAL" clId="{92A9AF18-6DC0-4719-9430-62D5A77B8138}" dt="2024-12-19T12:03:03.852" v="1245" actId="20577"/>
        <pc:sldMkLst>
          <pc:docMk/>
          <pc:sldMk cId="462514111" sldId="858"/>
        </pc:sldMkLst>
      </pc:sldChg>
      <pc:sldChg chg="addSp delSp modSp mod">
        <pc:chgData name="Selvaramanan M" userId="c747a3f7-42a7-48f0-92e6-cc24d11ac40e" providerId="ADAL" clId="{92A9AF18-6DC0-4719-9430-62D5A77B8138}" dt="2024-12-19T09:19:45.715" v="946" actId="1076"/>
        <pc:sldMkLst>
          <pc:docMk/>
          <pc:sldMk cId="845103489" sldId="1604"/>
        </pc:sldMkLst>
      </pc:sldChg>
      <pc:sldChg chg="add del">
        <pc:chgData name="Selvaramanan M" userId="c747a3f7-42a7-48f0-92e6-cc24d11ac40e" providerId="ADAL" clId="{92A9AF18-6DC0-4719-9430-62D5A77B8138}" dt="2024-12-12T11:23:10.083" v="3" actId="47"/>
        <pc:sldMkLst>
          <pc:docMk/>
          <pc:sldMk cId="0" sldId="1908"/>
        </pc:sldMkLst>
      </pc:sldChg>
      <pc:sldChg chg="del">
        <pc:chgData name="Selvaramanan M" userId="c747a3f7-42a7-48f0-92e6-cc24d11ac40e" providerId="ADAL" clId="{92A9AF18-6DC0-4719-9430-62D5A77B8138}" dt="2024-12-18T07:12:52.322" v="834" actId="2696"/>
        <pc:sldMkLst>
          <pc:docMk/>
          <pc:sldMk cId="3234516150" sldId="2145703851"/>
        </pc:sldMkLst>
      </pc:sldChg>
      <pc:sldChg chg="del">
        <pc:chgData name="Selvaramanan M" userId="c747a3f7-42a7-48f0-92e6-cc24d11ac40e" providerId="ADAL" clId="{92A9AF18-6DC0-4719-9430-62D5A77B8138}" dt="2024-12-12T11:22:05.962" v="0" actId="47"/>
        <pc:sldMkLst>
          <pc:docMk/>
          <pc:sldMk cId="3129904184" sldId="2145703872"/>
        </pc:sldMkLst>
      </pc:sldChg>
      <pc:sldChg chg="mod ord modShow">
        <pc:chgData name="Selvaramanan M" userId="c747a3f7-42a7-48f0-92e6-cc24d11ac40e" providerId="ADAL" clId="{92A9AF18-6DC0-4719-9430-62D5A77B8138}" dt="2024-12-19T10:13:01.629" v="1208" actId="729"/>
        <pc:sldMkLst>
          <pc:docMk/>
          <pc:sldMk cId="1646387001" sldId="2145703883"/>
        </pc:sldMkLst>
      </pc:sldChg>
      <pc:sldChg chg="add setBg">
        <pc:chgData name="Selvaramanan M" userId="c747a3f7-42a7-48f0-92e6-cc24d11ac40e" providerId="ADAL" clId="{92A9AF18-6DC0-4719-9430-62D5A77B8138}" dt="2024-12-19T10:10:48.074" v="1205"/>
        <pc:sldMkLst>
          <pc:docMk/>
          <pc:sldMk cId="2440265579" sldId="2145703885"/>
        </pc:sldMkLst>
      </pc:sldChg>
      <pc:sldChg chg="modSp del mod">
        <pc:chgData name="Selvaramanan M" userId="c747a3f7-42a7-48f0-92e6-cc24d11ac40e" providerId="ADAL" clId="{92A9AF18-6DC0-4719-9430-62D5A77B8138}" dt="2024-12-19T10:07:39.958" v="1189" actId="2696"/>
        <pc:sldMkLst>
          <pc:docMk/>
          <pc:sldMk cId="4262428896" sldId="2145703885"/>
        </pc:sldMkLst>
      </pc:sldChg>
      <pc:sldChg chg="del">
        <pc:chgData name="Selvaramanan M" userId="c747a3f7-42a7-48f0-92e6-cc24d11ac40e" providerId="ADAL" clId="{92A9AF18-6DC0-4719-9430-62D5A77B8138}" dt="2024-12-13T12:19:02.967" v="335" actId="47"/>
        <pc:sldMkLst>
          <pc:docMk/>
          <pc:sldMk cId="3369587141" sldId="2145703887"/>
        </pc:sldMkLst>
      </pc:sldChg>
      <pc:sldChg chg="modSp mod">
        <pc:chgData name="Selvaramanan M" userId="c747a3f7-42a7-48f0-92e6-cc24d11ac40e" providerId="ADAL" clId="{92A9AF18-6DC0-4719-9430-62D5A77B8138}" dt="2024-12-19T09:39:58.183" v="1042" actId="20577"/>
        <pc:sldMkLst>
          <pc:docMk/>
          <pc:sldMk cId="1090886436" sldId="2145703890"/>
        </pc:sldMkLst>
      </pc:sldChg>
      <pc:sldChg chg="addSp delSp modSp add del mod">
        <pc:chgData name="Selvaramanan M" userId="c747a3f7-42a7-48f0-92e6-cc24d11ac40e" providerId="ADAL" clId="{92A9AF18-6DC0-4719-9430-62D5A77B8138}" dt="2024-12-13T09:11:14.229" v="63" actId="47"/>
        <pc:sldMkLst>
          <pc:docMk/>
          <pc:sldMk cId="3292709387" sldId="2145703891"/>
        </pc:sldMkLst>
      </pc:sldChg>
      <pc:sldChg chg="del">
        <pc:chgData name="Selvaramanan M" userId="c747a3f7-42a7-48f0-92e6-cc24d11ac40e" providerId="ADAL" clId="{92A9AF18-6DC0-4719-9430-62D5A77B8138}" dt="2024-12-13T09:12:14.431" v="64" actId="47"/>
        <pc:sldMkLst>
          <pc:docMk/>
          <pc:sldMk cId="1341864563" sldId="2145703892"/>
        </pc:sldMkLst>
      </pc:sldChg>
      <pc:sldChg chg="addSp delSp modSp mod">
        <pc:chgData name="Selvaramanan M" userId="c747a3f7-42a7-48f0-92e6-cc24d11ac40e" providerId="ADAL" clId="{92A9AF18-6DC0-4719-9430-62D5A77B8138}" dt="2024-12-19T10:06:51.647" v="1172" actId="22"/>
        <pc:sldMkLst>
          <pc:docMk/>
          <pc:sldMk cId="2700377431" sldId="2145703893"/>
        </pc:sldMkLst>
      </pc:sldChg>
      <pc:sldChg chg="addSp modSp mod">
        <pc:chgData name="Selvaramanan M" userId="c747a3f7-42a7-48f0-92e6-cc24d11ac40e" providerId="ADAL" clId="{92A9AF18-6DC0-4719-9430-62D5A77B8138}" dt="2024-12-20T08:39:03.958" v="1247" actId="207"/>
        <pc:sldMkLst>
          <pc:docMk/>
          <pc:sldMk cId="1356885542" sldId="2145703895"/>
        </pc:sldMkLst>
      </pc:sldChg>
      <pc:sldChg chg="delSp modSp mod">
        <pc:chgData name="Selvaramanan M" userId="c747a3f7-42a7-48f0-92e6-cc24d11ac40e" providerId="ADAL" clId="{92A9AF18-6DC0-4719-9430-62D5A77B8138}" dt="2024-12-19T11:41:30.121" v="1242" actId="478"/>
        <pc:sldMkLst>
          <pc:docMk/>
          <pc:sldMk cId="3501747765" sldId="2145703897"/>
        </pc:sldMkLst>
      </pc:sldChg>
      <pc:sldChg chg="modSp mod">
        <pc:chgData name="Selvaramanan M" userId="c747a3f7-42a7-48f0-92e6-cc24d11ac40e" providerId="ADAL" clId="{92A9AF18-6DC0-4719-9430-62D5A77B8138}" dt="2024-12-19T10:09:53.438" v="1203" actId="208"/>
        <pc:sldMkLst>
          <pc:docMk/>
          <pc:sldMk cId="3110151432" sldId="2145703898"/>
        </pc:sldMkLst>
      </pc:sldChg>
      <pc:sldChg chg="add del">
        <pc:chgData name="Selvaramanan M" userId="c747a3f7-42a7-48f0-92e6-cc24d11ac40e" providerId="ADAL" clId="{92A9AF18-6DC0-4719-9430-62D5A77B8138}" dt="2024-12-19T09:32:30.232" v="957" actId="2696"/>
        <pc:sldMkLst>
          <pc:docMk/>
          <pc:sldMk cId="1643700457" sldId="2145703899"/>
        </pc:sldMkLst>
      </pc:sldChg>
      <pc:sldChg chg="mod ord modShow">
        <pc:chgData name="Selvaramanan M" userId="c747a3f7-42a7-48f0-92e6-cc24d11ac40e" providerId="ADAL" clId="{92A9AF18-6DC0-4719-9430-62D5A77B8138}" dt="2024-12-19T10:12:56.713" v="1207" actId="729"/>
        <pc:sldMkLst>
          <pc:docMk/>
          <pc:sldMk cId="1965175093" sldId="2145703901"/>
        </pc:sldMkLst>
      </pc:sldChg>
      <pc:sldChg chg="mod ord modShow">
        <pc:chgData name="Selvaramanan M" userId="c747a3f7-42a7-48f0-92e6-cc24d11ac40e" providerId="ADAL" clId="{92A9AF18-6DC0-4719-9430-62D5A77B8138}" dt="2024-12-19T10:13:05.791" v="1209" actId="729"/>
        <pc:sldMkLst>
          <pc:docMk/>
          <pc:sldMk cId="3028945691" sldId="2145703902"/>
        </pc:sldMkLst>
      </pc:sldChg>
      <pc:sldChg chg="add del">
        <pc:chgData name="Selvaramanan M" userId="c747a3f7-42a7-48f0-92e6-cc24d11ac40e" providerId="ADAL" clId="{92A9AF18-6DC0-4719-9430-62D5A77B8138}" dt="2024-12-13T09:10:37.371" v="59"/>
        <pc:sldMkLst>
          <pc:docMk/>
          <pc:sldMk cId="2088662572" sldId="2145703903"/>
        </pc:sldMkLst>
      </pc:sldChg>
      <pc:sldChg chg="add del">
        <pc:chgData name="Selvaramanan M" userId="c747a3f7-42a7-48f0-92e6-cc24d11ac40e" providerId="ADAL" clId="{92A9AF18-6DC0-4719-9430-62D5A77B8138}" dt="2024-12-13T09:10:57.434" v="61"/>
        <pc:sldMkLst>
          <pc:docMk/>
          <pc:sldMk cId="2419060797" sldId="2145703903"/>
        </pc:sldMkLst>
      </pc:sldChg>
      <pc:sldChg chg="modSp add mod">
        <pc:chgData name="Selvaramanan M" userId="c747a3f7-42a7-48f0-92e6-cc24d11ac40e" providerId="ADAL" clId="{92A9AF18-6DC0-4719-9430-62D5A77B8138}" dt="2024-12-19T09:40:07.911" v="1043" actId="20577"/>
        <pc:sldMkLst>
          <pc:docMk/>
          <pc:sldMk cId="2506277913" sldId="2145703903"/>
        </pc:sldMkLst>
      </pc:sldChg>
      <pc:sldChg chg="addSp modSp add mod modShow">
        <pc:chgData name="Selvaramanan M" userId="c747a3f7-42a7-48f0-92e6-cc24d11ac40e" providerId="ADAL" clId="{92A9AF18-6DC0-4719-9430-62D5A77B8138}" dt="2024-12-19T07:59:06.059" v="888" actId="3062"/>
        <pc:sldMkLst>
          <pc:docMk/>
          <pc:sldMk cId="4130469448" sldId="2145703904"/>
        </pc:sldMkLst>
      </pc:sldChg>
      <pc:sldChg chg="modSp mod">
        <pc:chgData name="Selvaramanan M" userId="c747a3f7-42a7-48f0-92e6-cc24d11ac40e" providerId="ADAL" clId="{92A9AF18-6DC0-4719-9430-62D5A77B8138}" dt="2024-12-19T10:06:55.671" v="1174" actId="20577"/>
        <pc:sldMkLst>
          <pc:docMk/>
          <pc:sldMk cId="3505692289" sldId="2145703906"/>
        </pc:sldMkLst>
      </pc:sldChg>
      <pc:sldChg chg="add del setBg">
        <pc:chgData name="Selvaramanan M" userId="c747a3f7-42a7-48f0-92e6-cc24d11ac40e" providerId="ADAL" clId="{92A9AF18-6DC0-4719-9430-62D5A77B8138}" dt="2024-12-19T09:18:21.167" v="937"/>
        <pc:sldMkLst>
          <pc:docMk/>
          <pc:sldMk cId="3792169578" sldId="2145703908"/>
        </pc:sldMkLst>
      </pc:sldChg>
      <pc:sldChg chg="modSp add mod setBg">
        <pc:chgData name="Selvaramanan M" userId="c747a3f7-42a7-48f0-92e6-cc24d11ac40e" providerId="ADAL" clId="{92A9AF18-6DC0-4719-9430-62D5A77B8138}" dt="2024-12-19T09:39:32.268" v="1030" actId="20577"/>
        <pc:sldMkLst>
          <pc:docMk/>
          <pc:sldMk cId="3840331351" sldId="2145703908"/>
        </pc:sldMkLst>
      </pc:sldChg>
      <pc:sldChg chg="modSp add mod setBg">
        <pc:chgData name="Selvaramanan M" userId="c747a3f7-42a7-48f0-92e6-cc24d11ac40e" providerId="ADAL" clId="{92A9AF18-6DC0-4719-9430-62D5A77B8138}" dt="2024-12-19T09:47:39.519" v="1060" actId="20577"/>
        <pc:sldMkLst>
          <pc:docMk/>
          <pc:sldMk cId="3039101461" sldId="2145703909"/>
        </pc:sldMkLst>
      </pc:sldChg>
      <pc:sldChg chg="modSp add mod setBg">
        <pc:chgData name="Selvaramanan M" userId="c747a3f7-42a7-48f0-92e6-cc24d11ac40e" providerId="ADAL" clId="{92A9AF18-6DC0-4719-9430-62D5A77B8138}" dt="2024-12-19T10:07:26.069" v="1188" actId="20577"/>
        <pc:sldMkLst>
          <pc:docMk/>
          <pc:sldMk cId="2069816199" sldId="2145703910"/>
        </pc:sldMkLst>
      </pc:sldChg>
    </pc:docChg>
  </pc:docChgLst>
  <pc:docChgLst>
    <pc:chgData name="Kolla Dharaneeshwar" userId="S::dharaneeshwar.kolla@mu-sigma.com::856f4d5f-fa75-428b-8e5b-87561151384e" providerId="AD" clId="Web-{75B4BAFB-A9DE-4BE7-9930-A735408400E0}"/>
    <pc:docChg chg="modSld">
      <pc:chgData name="Kolla Dharaneeshwar" userId="S::dharaneeshwar.kolla@mu-sigma.com::856f4d5f-fa75-428b-8e5b-87561151384e" providerId="AD" clId="Web-{75B4BAFB-A9DE-4BE7-9930-A735408400E0}" dt="2025-01-09T08:39:53.475" v="26"/>
      <pc:docMkLst>
        <pc:docMk/>
      </pc:docMkLst>
      <pc:sldChg chg="modSp">
        <pc:chgData name="Kolla Dharaneeshwar" userId="S::dharaneeshwar.kolla@mu-sigma.com::856f4d5f-fa75-428b-8e5b-87561151384e" providerId="AD" clId="Web-{75B4BAFB-A9DE-4BE7-9930-A735408400E0}" dt="2025-01-09T08:39:53.475" v="26"/>
        <pc:sldMkLst>
          <pc:docMk/>
          <pc:sldMk cId="462514111" sldId="858"/>
        </pc:sldMkLst>
      </pc:sldChg>
    </pc:docChg>
  </pc:docChgLst>
  <pc:docChgLst>
    <pc:chgData name="Himanshu Suman" userId="fc5c5ed2-b46e-4e96-9a19-287eb14e0323" providerId="ADAL" clId="{CDDAB39B-D1EC-4A5F-A488-73B2387B8DD5}"/>
    <pc:docChg chg="undo redo custSel addSld delSld modSld sldOrd modSection">
      <pc:chgData name="Himanshu Suman" userId="fc5c5ed2-b46e-4e96-9a19-287eb14e0323" providerId="ADAL" clId="{CDDAB39B-D1EC-4A5F-A488-73B2387B8DD5}" dt="2024-12-18T11:47:32.661" v="3034" actId="255"/>
      <pc:docMkLst>
        <pc:docMk/>
      </pc:docMkLst>
      <pc:sldChg chg="modSp mod ord">
        <pc:chgData name="Himanshu Suman" userId="fc5c5ed2-b46e-4e96-9a19-287eb14e0323" providerId="ADAL" clId="{CDDAB39B-D1EC-4A5F-A488-73B2387B8DD5}" dt="2024-12-12T11:26:02.507" v="2096" actId="20577"/>
        <pc:sldMkLst>
          <pc:docMk/>
          <pc:sldMk cId="4291660939" sldId="759"/>
        </pc:sldMkLst>
      </pc:sldChg>
      <pc:sldChg chg="modSp mod">
        <pc:chgData name="Himanshu Suman" userId="fc5c5ed2-b46e-4e96-9a19-287eb14e0323" providerId="ADAL" clId="{CDDAB39B-D1EC-4A5F-A488-73B2387B8DD5}" dt="2024-12-12T11:27:08.992" v="2102" actId="20577"/>
        <pc:sldMkLst>
          <pc:docMk/>
          <pc:sldMk cId="3441308082" sldId="760"/>
        </pc:sldMkLst>
      </pc:sldChg>
      <pc:sldChg chg="modSp mod">
        <pc:chgData name="Himanshu Suman" userId="fc5c5ed2-b46e-4e96-9a19-287eb14e0323" providerId="ADAL" clId="{CDDAB39B-D1EC-4A5F-A488-73B2387B8DD5}" dt="2024-12-12T11:27:14.787" v="2104" actId="20577"/>
        <pc:sldMkLst>
          <pc:docMk/>
          <pc:sldMk cId="2630418764" sldId="761"/>
        </pc:sldMkLst>
      </pc:sldChg>
      <pc:sldChg chg="modSp mod">
        <pc:chgData name="Himanshu Suman" userId="fc5c5ed2-b46e-4e96-9a19-287eb14e0323" providerId="ADAL" clId="{CDDAB39B-D1EC-4A5F-A488-73B2387B8DD5}" dt="2024-12-12T11:27:21.161" v="2106" actId="20577"/>
        <pc:sldMkLst>
          <pc:docMk/>
          <pc:sldMk cId="2628249156" sldId="762"/>
        </pc:sldMkLst>
      </pc:sldChg>
      <pc:sldChg chg="modSp mod">
        <pc:chgData name="Himanshu Suman" userId="fc5c5ed2-b46e-4e96-9a19-287eb14e0323" providerId="ADAL" clId="{CDDAB39B-D1EC-4A5F-A488-73B2387B8DD5}" dt="2024-12-12T11:27:32.189" v="2108" actId="20577"/>
        <pc:sldMkLst>
          <pc:docMk/>
          <pc:sldMk cId="3287964763" sldId="763"/>
        </pc:sldMkLst>
      </pc:sldChg>
      <pc:sldChg chg="modSp mod">
        <pc:chgData name="Himanshu Suman" userId="fc5c5ed2-b46e-4e96-9a19-287eb14e0323" providerId="ADAL" clId="{CDDAB39B-D1EC-4A5F-A488-73B2387B8DD5}" dt="2024-12-18T11:45:22.510" v="3018" actId="2711"/>
        <pc:sldMkLst>
          <pc:docMk/>
          <pc:sldMk cId="2661236817" sldId="766"/>
        </pc:sldMkLst>
      </pc:sldChg>
      <pc:sldChg chg="delSp mod">
        <pc:chgData name="Himanshu Suman" userId="fc5c5ed2-b46e-4e96-9a19-287eb14e0323" providerId="ADAL" clId="{CDDAB39B-D1EC-4A5F-A488-73B2387B8DD5}" dt="2024-12-12T11:07:26.997" v="2071" actId="478"/>
        <pc:sldMkLst>
          <pc:docMk/>
          <pc:sldMk cId="1176629186" sldId="767"/>
        </pc:sldMkLst>
      </pc:sldChg>
      <pc:sldChg chg="del">
        <pc:chgData name="Himanshu Suman" userId="fc5c5ed2-b46e-4e96-9a19-287eb14e0323" providerId="ADAL" clId="{CDDAB39B-D1EC-4A5F-A488-73B2387B8DD5}" dt="2024-12-12T10:15:03.707" v="1545" actId="47"/>
        <pc:sldMkLst>
          <pc:docMk/>
          <pc:sldMk cId="3177513056" sldId="773"/>
        </pc:sldMkLst>
      </pc:sldChg>
      <pc:sldChg chg="addSp delSp modSp add mod">
        <pc:chgData name="Himanshu Suman" userId="fc5c5ed2-b46e-4e96-9a19-287eb14e0323" providerId="ADAL" clId="{CDDAB39B-D1EC-4A5F-A488-73B2387B8DD5}" dt="2024-12-18T11:33:45.848" v="2931" actId="2711"/>
        <pc:sldMkLst>
          <pc:docMk/>
          <pc:sldMk cId="3324442977" sldId="855"/>
        </pc:sldMkLst>
      </pc:sldChg>
      <pc:sldChg chg="addSp delSp modSp mod">
        <pc:chgData name="Himanshu Suman" userId="fc5c5ed2-b46e-4e96-9a19-287eb14e0323" providerId="ADAL" clId="{CDDAB39B-D1EC-4A5F-A488-73B2387B8DD5}" dt="2024-12-18T11:41:59.605" v="3007" actId="14100"/>
        <pc:sldMkLst>
          <pc:docMk/>
          <pc:sldMk cId="462514111" sldId="858"/>
        </pc:sldMkLst>
      </pc:sldChg>
      <pc:sldChg chg="delSp modSp mod ord">
        <pc:chgData name="Himanshu Suman" userId="fc5c5ed2-b46e-4e96-9a19-287eb14e0323" providerId="ADAL" clId="{CDDAB39B-D1EC-4A5F-A488-73B2387B8DD5}" dt="2024-12-12T11:25:10.122" v="2080"/>
        <pc:sldMkLst>
          <pc:docMk/>
          <pc:sldMk cId="845103489" sldId="1604"/>
        </pc:sldMkLst>
      </pc:sldChg>
      <pc:sldChg chg="mod modShow">
        <pc:chgData name="Himanshu Suman" userId="fc5c5ed2-b46e-4e96-9a19-287eb14e0323" providerId="ADAL" clId="{CDDAB39B-D1EC-4A5F-A488-73B2387B8DD5}" dt="2024-12-11T10:44:56.562" v="17" actId="729"/>
        <pc:sldMkLst>
          <pc:docMk/>
          <pc:sldMk cId="3074759773" sldId="2145703861"/>
        </pc:sldMkLst>
      </pc:sldChg>
      <pc:sldChg chg="del">
        <pc:chgData name="Himanshu Suman" userId="fc5c5ed2-b46e-4e96-9a19-287eb14e0323" providerId="ADAL" clId="{CDDAB39B-D1EC-4A5F-A488-73B2387B8DD5}" dt="2024-12-12T10:34:09.567" v="1719" actId="47"/>
        <pc:sldMkLst>
          <pc:docMk/>
          <pc:sldMk cId="1510271644" sldId="2145703865"/>
        </pc:sldMkLst>
      </pc:sldChg>
      <pc:sldChg chg="delSp del mod">
        <pc:chgData name="Himanshu Suman" userId="fc5c5ed2-b46e-4e96-9a19-287eb14e0323" providerId="ADAL" clId="{CDDAB39B-D1EC-4A5F-A488-73B2387B8DD5}" dt="2024-12-12T11:26:19.725" v="2097" actId="47"/>
        <pc:sldMkLst>
          <pc:docMk/>
          <pc:sldMk cId="3401536539" sldId="2145703867"/>
        </pc:sldMkLst>
      </pc:sldChg>
      <pc:sldChg chg="delSp mod">
        <pc:chgData name="Himanshu Suman" userId="fc5c5ed2-b46e-4e96-9a19-287eb14e0323" providerId="ADAL" clId="{CDDAB39B-D1EC-4A5F-A488-73B2387B8DD5}" dt="2024-12-12T11:07:14.519" v="2070" actId="478"/>
        <pc:sldMkLst>
          <pc:docMk/>
          <pc:sldMk cId="3129904184" sldId="2145703872"/>
        </pc:sldMkLst>
      </pc:sldChg>
      <pc:sldChg chg="modSp mod">
        <pc:chgData name="Himanshu Suman" userId="fc5c5ed2-b46e-4e96-9a19-287eb14e0323" providerId="ADAL" clId="{CDDAB39B-D1EC-4A5F-A488-73B2387B8DD5}" dt="2024-12-12T11:27:37.778" v="2110" actId="20577"/>
        <pc:sldMkLst>
          <pc:docMk/>
          <pc:sldMk cId="4262428896" sldId="2145703885"/>
        </pc:sldMkLst>
      </pc:sldChg>
      <pc:sldChg chg="delSp mod ord modShow">
        <pc:chgData name="Himanshu Suman" userId="fc5c5ed2-b46e-4e96-9a19-287eb14e0323" providerId="ADAL" clId="{CDDAB39B-D1EC-4A5F-A488-73B2387B8DD5}" dt="2024-12-12T11:25:32.954" v="2083" actId="729"/>
        <pc:sldMkLst>
          <pc:docMk/>
          <pc:sldMk cId="3369587141" sldId="2145703887"/>
        </pc:sldMkLst>
      </pc:sldChg>
      <pc:sldChg chg="delSp modSp mod modShow">
        <pc:chgData name="Himanshu Suman" userId="fc5c5ed2-b46e-4e96-9a19-287eb14e0323" providerId="ADAL" clId="{CDDAB39B-D1EC-4A5F-A488-73B2387B8DD5}" dt="2024-12-13T11:37:36.638" v="2781"/>
        <pc:sldMkLst>
          <pc:docMk/>
          <pc:sldMk cId="2362805194" sldId="2145703888"/>
        </pc:sldMkLst>
      </pc:sldChg>
      <pc:sldChg chg="addSp delSp modSp mod ord modShow">
        <pc:chgData name="Himanshu Suman" userId="fc5c5ed2-b46e-4e96-9a19-287eb14e0323" providerId="ADAL" clId="{CDDAB39B-D1EC-4A5F-A488-73B2387B8DD5}" dt="2024-12-18T08:47:26.038" v="2903"/>
        <pc:sldMkLst>
          <pc:docMk/>
          <pc:sldMk cId="233738588" sldId="2145703889"/>
        </pc:sldMkLst>
      </pc:sldChg>
      <pc:sldChg chg="modSp mod">
        <pc:chgData name="Himanshu Suman" userId="fc5c5ed2-b46e-4e96-9a19-287eb14e0323" providerId="ADAL" clId="{CDDAB39B-D1EC-4A5F-A488-73B2387B8DD5}" dt="2024-12-18T11:37:00.206" v="2974" actId="1035"/>
        <pc:sldMkLst>
          <pc:docMk/>
          <pc:sldMk cId="1090886436" sldId="2145703890"/>
        </pc:sldMkLst>
      </pc:sldChg>
      <pc:sldChg chg="del">
        <pc:chgData name="Himanshu Suman" userId="fc5c5ed2-b46e-4e96-9a19-287eb14e0323" providerId="ADAL" clId="{CDDAB39B-D1EC-4A5F-A488-73B2387B8DD5}" dt="2024-12-12T10:34:13.351" v="1720" actId="47"/>
        <pc:sldMkLst>
          <pc:docMk/>
          <pc:sldMk cId="104235201" sldId="2145703892"/>
        </pc:sldMkLst>
      </pc:sldChg>
      <pc:sldChg chg="addSp delSp modSp add mod modAnim">
        <pc:chgData name="Himanshu Suman" userId="fc5c5ed2-b46e-4e96-9a19-287eb14e0323" providerId="ADAL" clId="{CDDAB39B-D1EC-4A5F-A488-73B2387B8DD5}" dt="2024-12-13T11:09:34.089" v="2506" actId="1035"/>
        <pc:sldMkLst>
          <pc:docMk/>
          <pc:sldMk cId="2700377431" sldId="2145703893"/>
        </pc:sldMkLst>
      </pc:sldChg>
      <pc:sldChg chg="addSp delSp modSp add mod">
        <pc:chgData name="Himanshu Suman" userId="fc5c5ed2-b46e-4e96-9a19-287eb14e0323" providerId="ADAL" clId="{CDDAB39B-D1EC-4A5F-A488-73B2387B8DD5}" dt="2024-12-13T11:10:45.929" v="2510" actId="208"/>
        <pc:sldMkLst>
          <pc:docMk/>
          <pc:sldMk cId="1356885542" sldId="2145703895"/>
        </pc:sldMkLst>
      </pc:sldChg>
      <pc:sldChg chg="addSp delSp modSp new del mod">
        <pc:chgData name="Himanshu Suman" userId="fc5c5ed2-b46e-4e96-9a19-287eb14e0323" providerId="ADAL" clId="{CDDAB39B-D1EC-4A5F-A488-73B2387B8DD5}" dt="2024-12-12T10:12:48.011" v="1542" actId="47"/>
        <pc:sldMkLst>
          <pc:docMk/>
          <pc:sldMk cId="2281913179" sldId="2145703897"/>
        </pc:sldMkLst>
      </pc:sldChg>
      <pc:sldChg chg="addSp delSp modSp new mod">
        <pc:chgData name="Himanshu Suman" userId="fc5c5ed2-b46e-4e96-9a19-287eb14e0323" providerId="ADAL" clId="{CDDAB39B-D1EC-4A5F-A488-73B2387B8DD5}" dt="2024-12-18T08:32:46.206" v="2872" actId="208"/>
        <pc:sldMkLst>
          <pc:docMk/>
          <pc:sldMk cId="3501747765" sldId="2145703897"/>
        </pc:sldMkLst>
      </pc:sldChg>
      <pc:sldChg chg="modSp mod">
        <pc:chgData name="Himanshu Suman" userId="fc5c5ed2-b46e-4e96-9a19-287eb14e0323" providerId="ADAL" clId="{CDDAB39B-D1EC-4A5F-A488-73B2387B8DD5}" dt="2024-12-18T11:45:09.009" v="3016" actId="2711"/>
        <pc:sldMkLst>
          <pc:docMk/>
          <pc:sldMk cId="3110151432" sldId="2145703898"/>
        </pc:sldMkLst>
      </pc:sldChg>
      <pc:sldChg chg="modSp add mod setBg">
        <pc:chgData name="Himanshu Suman" userId="fc5c5ed2-b46e-4e96-9a19-287eb14e0323" providerId="ADAL" clId="{CDDAB39B-D1EC-4A5F-A488-73B2387B8DD5}" dt="2024-12-12T11:26:51.336" v="2100" actId="20577"/>
        <pc:sldMkLst>
          <pc:docMk/>
          <pc:sldMk cId="1643700457" sldId="2145703899"/>
        </pc:sldMkLst>
      </pc:sldChg>
      <pc:sldChg chg="addSp delSp modSp mod">
        <pc:chgData name="Himanshu Suman" userId="fc5c5ed2-b46e-4e96-9a19-287eb14e0323" providerId="ADAL" clId="{CDDAB39B-D1EC-4A5F-A488-73B2387B8DD5}" dt="2024-12-18T11:47:32.661" v="3034" actId="255"/>
        <pc:sldMkLst>
          <pc:docMk/>
          <pc:sldMk cId="1965175093" sldId="2145703901"/>
        </pc:sldMkLst>
      </pc:sldChg>
      <pc:sldChg chg="addSp delSp modSp mod">
        <pc:chgData name="Himanshu Suman" userId="fc5c5ed2-b46e-4e96-9a19-287eb14e0323" providerId="ADAL" clId="{CDDAB39B-D1EC-4A5F-A488-73B2387B8DD5}" dt="2024-12-13T11:24:40.620" v="2758" actId="20577"/>
        <pc:sldMkLst>
          <pc:docMk/>
          <pc:sldMk cId="3028945691" sldId="2145703902"/>
        </pc:sldMkLst>
      </pc:sldChg>
      <pc:sldChg chg="addSp delSp modSp mod">
        <pc:chgData name="Himanshu Suman" userId="fc5c5ed2-b46e-4e96-9a19-287eb14e0323" providerId="ADAL" clId="{CDDAB39B-D1EC-4A5F-A488-73B2387B8DD5}" dt="2024-12-18T11:40:15.171" v="3002" actId="255"/>
        <pc:sldMkLst>
          <pc:docMk/>
          <pc:sldMk cId="2506277913" sldId="2145703903"/>
        </pc:sldMkLst>
      </pc:sldChg>
      <pc:sldChg chg="modSp mod">
        <pc:chgData name="Himanshu Suman" userId="fc5c5ed2-b46e-4e96-9a19-287eb14e0323" providerId="ADAL" clId="{CDDAB39B-D1EC-4A5F-A488-73B2387B8DD5}" dt="2024-12-18T09:07:42.863" v="2907" actId="207"/>
        <pc:sldMkLst>
          <pc:docMk/>
          <pc:sldMk cId="3505692289" sldId="2145703906"/>
        </pc:sldMkLst>
      </pc:sldChg>
      <pc:sldChg chg="modSp mod">
        <pc:chgData name="Himanshu Suman" userId="fc5c5ed2-b46e-4e96-9a19-287eb14e0323" providerId="ADAL" clId="{CDDAB39B-D1EC-4A5F-A488-73B2387B8DD5}" dt="2024-12-18T08:45:56.221" v="2901" actId="115"/>
        <pc:sldMkLst>
          <pc:docMk/>
          <pc:sldMk cId="1680604659" sldId="2145703907"/>
        </pc:sldMkLst>
      </pc:sldChg>
    </pc:docChg>
  </pc:docChgLst>
  <pc:docChgLst>
    <pc:chgData name="Surya Deepta Mazumdar" userId="c6b93a72-413c-42c6-9ae6-574ee5aa7a58" providerId="ADAL" clId="{2C74E142-3C65-4B63-B7FD-D4E9B1B4A8FB}"/>
    <pc:docChg chg="undo redo custSel addSld delSld modSld sldOrd addSection modSection">
      <pc:chgData name="Surya Deepta Mazumdar" userId="c6b93a72-413c-42c6-9ae6-574ee5aa7a58" providerId="ADAL" clId="{2C74E142-3C65-4B63-B7FD-D4E9B1B4A8FB}" dt="2024-12-13T13:03:21.870" v="3793"/>
      <pc:docMkLst>
        <pc:docMk/>
      </pc:docMkLst>
      <pc:sldChg chg="addSp delSp modSp mod ord modAnim">
        <pc:chgData name="Surya Deepta Mazumdar" userId="c6b93a72-413c-42c6-9ae6-574ee5aa7a58" providerId="ADAL" clId="{2C74E142-3C65-4B63-B7FD-D4E9B1B4A8FB}" dt="2024-12-12T10:33:43.745" v="3045"/>
        <pc:sldMkLst>
          <pc:docMk/>
          <pc:sldMk cId="2661236817" sldId="766"/>
        </pc:sldMkLst>
      </pc:sldChg>
      <pc:sldChg chg="mod modShow">
        <pc:chgData name="Surya Deepta Mazumdar" userId="c6b93a72-413c-42c6-9ae6-574ee5aa7a58" providerId="ADAL" clId="{2C74E142-3C65-4B63-B7FD-D4E9B1B4A8FB}" dt="2024-12-11T14:28:03.043" v="3042" actId="729"/>
        <pc:sldMkLst>
          <pc:docMk/>
          <pc:sldMk cId="161670267" sldId="789"/>
        </pc:sldMkLst>
      </pc:sldChg>
      <pc:sldChg chg="delSp del mod modShow">
        <pc:chgData name="Surya Deepta Mazumdar" userId="c6b93a72-413c-42c6-9ae6-574ee5aa7a58" providerId="ADAL" clId="{2C74E142-3C65-4B63-B7FD-D4E9B1B4A8FB}" dt="2024-12-11T13:29:33.269" v="2119" actId="47"/>
        <pc:sldMkLst>
          <pc:docMk/>
          <pc:sldMk cId="3564757125" sldId="793"/>
        </pc:sldMkLst>
      </pc:sldChg>
      <pc:sldChg chg="modSp add mod">
        <pc:chgData name="Surya Deepta Mazumdar" userId="c6b93a72-413c-42c6-9ae6-574ee5aa7a58" providerId="ADAL" clId="{2C74E142-3C65-4B63-B7FD-D4E9B1B4A8FB}" dt="2024-12-11T13:44:03.830" v="2243" actId="207"/>
        <pc:sldMkLst>
          <pc:docMk/>
          <pc:sldMk cId="1025925652" sldId="822"/>
        </pc:sldMkLst>
      </pc:sldChg>
      <pc:sldChg chg="addSp delSp modSp add mod">
        <pc:chgData name="Surya Deepta Mazumdar" userId="c6b93a72-413c-42c6-9ae6-574ee5aa7a58" providerId="ADAL" clId="{2C74E142-3C65-4B63-B7FD-D4E9B1B4A8FB}" dt="2024-12-13T11:13:32.124" v="3519" actId="2711"/>
        <pc:sldMkLst>
          <pc:docMk/>
          <pc:sldMk cId="462514111" sldId="858"/>
        </pc:sldMkLst>
      </pc:sldChg>
      <pc:sldChg chg="modSp mod">
        <pc:chgData name="Surya Deepta Mazumdar" userId="c6b93a72-413c-42c6-9ae6-574ee5aa7a58" providerId="ADAL" clId="{2C74E142-3C65-4B63-B7FD-D4E9B1B4A8FB}" dt="2024-12-11T13:46:21.815" v="2272" actId="120"/>
        <pc:sldMkLst>
          <pc:docMk/>
          <pc:sldMk cId="845103489" sldId="1604"/>
        </pc:sldMkLst>
      </pc:sldChg>
      <pc:sldChg chg="addSp delSp modSp add mod">
        <pc:chgData name="Surya Deepta Mazumdar" userId="c6b93a72-413c-42c6-9ae6-574ee5aa7a58" providerId="ADAL" clId="{2C74E142-3C65-4B63-B7FD-D4E9B1B4A8FB}" dt="2024-12-13T11:32:12.842" v="3792" actId="20577"/>
        <pc:sldMkLst>
          <pc:docMk/>
          <pc:sldMk cId="3234516150" sldId="2145703851"/>
        </pc:sldMkLst>
      </pc:sldChg>
      <pc:sldChg chg="del">
        <pc:chgData name="Surya Deepta Mazumdar" userId="c6b93a72-413c-42c6-9ae6-574ee5aa7a58" providerId="ADAL" clId="{2C74E142-3C65-4B63-B7FD-D4E9B1B4A8FB}" dt="2024-12-11T13:46:51.296" v="2273" actId="47"/>
        <pc:sldMkLst>
          <pc:docMk/>
          <pc:sldMk cId="3074759773" sldId="2145703861"/>
        </pc:sldMkLst>
      </pc:sldChg>
      <pc:sldChg chg="delSp modSp del mod modAnim modShow">
        <pc:chgData name="Surya Deepta Mazumdar" userId="c6b93a72-413c-42c6-9ae6-574ee5aa7a58" providerId="ADAL" clId="{2C74E142-3C65-4B63-B7FD-D4E9B1B4A8FB}" dt="2024-12-11T13:29:30.442" v="2118" actId="47"/>
        <pc:sldMkLst>
          <pc:docMk/>
          <pc:sldMk cId="2239507059" sldId="2145703864"/>
        </pc:sldMkLst>
      </pc:sldChg>
      <pc:sldChg chg="modSp mod">
        <pc:chgData name="Surya Deepta Mazumdar" userId="c6b93a72-413c-42c6-9ae6-574ee5aa7a58" providerId="ADAL" clId="{2C74E142-3C65-4B63-B7FD-D4E9B1B4A8FB}" dt="2024-12-11T11:22:14.802" v="241" actId="1035"/>
        <pc:sldMkLst>
          <pc:docMk/>
          <pc:sldMk cId="1324308253" sldId="2145703873"/>
        </pc:sldMkLst>
      </pc:sldChg>
      <pc:sldChg chg="delSp modSp del mod delAnim">
        <pc:chgData name="Surya Deepta Mazumdar" userId="c6b93a72-413c-42c6-9ae6-574ee5aa7a58" providerId="ADAL" clId="{2C74E142-3C65-4B63-B7FD-D4E9B1B4A8FB}" dt="2024-12-11T14:16:28.886" v="2816" actId="47"/>
        <pc:sldMkLst>
          <pc:docMk/>
          <pc:sldMk cId="3786946378" sldId="2145703874"/>
        </pc:sldMkLst>
      </pc:sldChg>
      <pc:sldChg chg="addSp delSp modSp mod ord">
        <pc:chgData name="Surya Deepta Mazumdar" userId="c6b93a72-413c-42c6-9ae6-574ee5aa7a58" providerId="ADAL" clId="{2C74E142-3C65-4B63-B7FD-D4E9B1B4A8FB}" dt="2024-12-11T13:27:31.461" v="2078" actId="1035"/>
        <pc:sldMkLst>
          <pc:docMk/>
          <pc:sldMk cId="860513281" sldId="2145703882"/>
        </pc:sldMkLst>
      </pc:sldChg>
      <pc:sldChg chg="addSp delSp modSp mod ord">
        <pc:chgData name="Surya Deepta Mazumdar" userId="c6b93a72-413c-42c6-9ae6-574ee5aa7a58" providerId="ADAL" clId="{2C74E142-3C65-4B63-B7FD-D4E9B1B4A8FB}" dt="2024-12-13T09:16:31.184" v="3193" actId="1076"/>
        <pc:sldMkLst>
          <pc:docMk/>
          <pc:sldMk cId="1646387001" sldId="2145703883"/>
        </pc:sldMkLst>
      </pc:sldChg>
      <pc:sldChg chg="addSp delSp modSp del mod ord">
        <pc:chgData name="Surya Deepta Mazumdar" userId="c6b93a72-413c-42c6-9ae6-574ee5aa7a58" providerId="ADAL" clId="{2C74E142-3C65-4B63-B7FD-D4E9B1B4A8FB}" dt="2024-12-13T09:11:24.164" v="3148" actId="47"/>
        <pc:sldMkLst>
          <pc:docMk/>
          <pc:sldMk cId="1812637579" sldId="2145703884"/>
        </pc:sldMkLst>
      </pc:sldChg>
      <pc:sldChg chg="addSp modSp mod">
        <pc:chgData name="Surya Deepta Mazumdar" userId="c6b93a72-413c-42c6-9ae6-574ee5aa7a58" providerId="ADAL" clId="{2C74E142-3C65-4B63-B7FD-D4E9B1B4A8FB}" dt="2024-12-11T13:45:54.642" v="2270" actId="120"/>
        <pc:sldMkLst>
          <pc:docMk/>
          <pc:sldMk cId="3369587141" sldId="2145703887"/>
        </pc:sldMkLst>
      </pc:sldChg>
      <pc:sldChg chg="modSp">
        <pc:chgData name="Surya Deepta Mazumdar" userId="c6b93a72-413c-42c6-9ae6-574ee5aa7a58" providerId="ADAL" clId="{2C74E142-3C65-4B63-B7FD-D4E9B1B4A8FB}" dt="2024-12-12T10:35:58.798" v="3047"/>
        <pc:sldMkLst>
          <pc:docMk/>
          <pc:sldMk cId="2362805194" sldId="2145703888"/>
        </pc:sldMkLst>
      </pc:sldChg>
      <pc:sldChg chg="modSp mod">
        <pc:chgData name="Surya Deepta Mazumdar" userId="c6b93a72-413c-42c6-9ae6-574ee5aa7a58" providerId="ADAL" clId="{2C74E142-3C65-4B63-B7FD-D4E9B1B4A8FB}" dt="2024-12-13T11:22:01.810" v="3678" actId="113"/>
        <pc:sldMkLst>
          <pc:docMk/>
          <pc:sldMk cId="233738588" sldId="2145703889"/>
        </pc:sldMkLst>
      </pc:sldChg>
      <pc:sldChg chg="add">
        <pc:chgData name="Surya Deepta Mazumdar" userId="c6b93a72-413c-42c6-9ae6-574ee5aa7a58" providerId="ADAL" clId="{2C74E142-3C65-4B63-B7FD-D4E9B1B4A8FB}" dt="2024-12-11T11:29:32.938" v="337"/>
        <pc:sldMkLst>
          <pc:docMk/>
          <pc:sldMk cId="104235201" sldId="2145703892"/>
        </pc:sldMkLst>
      </pc:sldChg>
      <pc:sldChg chg="delSp modSp mod modAnim">
        <pc:chgData name="Surya Deepta Mazumdar" userId="c6b93a72-413c-42c6-9ae6-574ee5aa7a58" providerId="ADAL" clId="{2C74E142-3C65-4B63-B7FD-D4E9B1B4A8FB}" dt="2024-12-13T11:14:08.455" v="3568" actId="2711"/>
        <pc:sldMkLst>
          <pc:docMk/>
          <pc:sldMk cId="2700377431" sldId="2145703893"/>
        </pc:sldMkLst>
      </pc:sldChg>
      <pc:sldChg chg="modSp mod">
        <pc:chgData name="Surya Deepta Mazumdar" userId="c6b93a72-413c-42c6-9ae6-574ee5aa7a58" providerId="ADAL" clId="{2C74E142-3C65-4B63-B7FD-D4E9B1B4A8FB}" dt="2024-12-13T11:30:45.514" v="3679" actId="207"/>
        <pc:sldMkLst>
          <pc:docMk/>
          <pc:sldMk cId="1356885542" sldId="2145703895"/>
        </pc:sldMkLst>
      </pc:sldChg>
      <pc:sldChg chg="addSp delSp modSp add mod delAnim modAnim">
        <pc:chgData name="Surya Deepta Mazumdar" userId="c6b93a72-413c-42c6-9ae6-574ee5aa7a58" providerId="ADAL" clId="{2C74E142-3C65-4B63-B7FD-D4E9B1B4A8FB}" dt="2024-12-13T11:14:27.579" v="3569" actId="2711"/>
        <pc:sldMkLst>
          <pc:docMk/>
          <pc:sldMk cId="636456108" sldId="2145703896"/>
        </pc:sldMkLst>
      </pc:sldChg>
      <pc:sldChg chg="addSp delSp modSp mod">
        <pc:chgData name="Surya Deepta Mazumdar" userId="c6b93a72-413c-42c6-9ae6-574ee5aa7a58" providerId="ADAL" clId="{2C74E142-3C65-4B63-B7FD-D4E9B1B4A8FB}" dt="2024-12-13T13:03:21.870" v="3793"/>
        <pc:sldMkLst>
          <pc:docMk/>
          <pc:sldMk cId="3501747765" sldId="2145703897"/>
        </pc:sldMkLst>
      </pc:sldChg>
      <pc:sldChg chg="modSp mod">
        <pc:chgData name="Surya Deepta Mazumdar" userId="c6b93a72-413c-42c6-9ae6-574ee5aa7a58" providerId="ADAL" clId="{2C74E142-3C65-4B63-B7FD-D4E9B1B4A8FB}" dt="2024-12-13T11:14:47.156" v="3615" actId="20577"/>
        <pc:sldMkLst>
          <pc:docMk/>
          <pc:sldMk cId="3110151432" sldId="2145703898"/>
        </pc:sldMkLst>
      </pc:sldChg>
      <pc:sldChg chg="addSp delSp modSp mod">
        <pc:chgData name="Surya Deepta Mazumdar" userId="c6b93a72-413c-42c6-9ae6-574ee5aa7a58" providerId="ADAL" clId="{2C74E142-3C65-4B63-B7FD-D4E9B1B4A8FB}" dt="2024-12-13T09:14:00.779" v="3172" actId="207"/>
        <pc:sldMkLst>
          <pc:docMk/>
          <pc:sldMk cId="1965175093" sldId="2145703901"/>
        </pc:sldMkLst>
      </pc:sldChg>
      <pc:sldChg chg="addSp delSp modSp mod">
        <pc:chgData name="Surya Deepta Mazumdar" userId="c6b93a72-413c-42c6-9ae6-574ee5aa7a58" providerId="ADAL" clId="{2C74E142-3C65-4B63-B7FD-D4E9B1B4A8FB}" dt="2024-12-13T09:17:55.731" v="3202" actId="1076"/>
        <pc:sldMkLst>
          <pc:docMk/>
          <pc:sldMk cId="3028945691" sldId="2145703902"/>
        </pc:sldMkLst>
      </pc:sldChg>
      <pc:sldChg chg="modSp mod">
        <pc:chgData name="Surya Deepta Mazumdar" userId="c6b93a72-413c-42c6-9ae6-574ee5aa7a58" providerId="ADAL" clId="{2C74E142-3C65-4B63-B7FD-D4E9B1B4A8FB}" dt="2024-12-13T11:12:58.691" v="3465" actId="403"/>
        <pc:sldMkLst>
          <pc:docMk/>
          <pc:sldMk cId="2506277913" sldId="2145703903"/>
        </pc:sldMkLst>
      </pc:sldChg>
    </pc:docChg>
  </pc:docChgLst>
  <pc:docChgLst>
    <pc:chgData name="Abhishek Kumar" userId="67589aee-c870-43b7-a2b8-cc11d5da3237" providerId="ADAL" clId="{2829EAE1-C404-44B0-998C-7C46833D892C}"/>
    <pc:docChg chg="undo custSel modSld">
      <pc:chgData name="Abhishek Kumar" userId="67589aee-c870-43b7-a2b8-cc11d5da3237" providerId="ADAL" clId="{2829EAE1-C404-44B0-998C-7C46833D892C}" dt="2025-01-09T10:19:35.537" v="99"/>
      <pc:docMkLst>
        <pc:docMk/>
      </pc:docMkLst>
      <pc:sldChg chg="modSp mod modAnim">
        <pc:chgData name="Abhishek Kumar" userId="67589aee-c870-43b7-a2b8-cc11d5da3237" providerId="ADAL" clId="{2829EAE1-C404-44B0-998C-7C46833D892C}" dt="2024-12-09T15:24:06.477" v="36" actId="1076"/>
        <pc:sldMkLst>
          <pc:docMk/>
          <pc:sldMk cId="1176629186" sldId="767"/>
        </pc:sldMkLst>
      </pc:sldChg>
      <pc:sldChg chg="modSp mod">
        <pc:chgData name="Abhishek Kumar" userId="67589aee-c870-43b7-a2b8-cc11d5da3237" providerId="ADAL" clId="{2829EAE1-C404-44B0-998C-7C46833D892C}" dt="2024-12-09T14:53:15.869" v="10" actId="20577"/>
        <pc:sldMkLst>
          <pc:docMk/>
          <pc:sldMk cId="4198008835" sldId="2145703876"/>
        </pc:sldMkLst>
      </pc:sldChg>
      <pc:sldChg chg="delSp modSp mod">
        <pc:chgData name="Abhishek Kumar" userId="67589aee-c870-43b7-a2b8-cc11d5da3237" providerId="ADAL" clId="{2829EAE1-C404-44B0-998C-7C46833D892C}" dt="2024-12-09T14:55:50.546" v="14" actId="1076"/>
        <pc:sldMkLst>
          <pc:docMk/>
          <pc:sldMk cId="3551653914" sldId="2145703878"/>
        </pc:sldMkLst>
      </pc:sldChg>
      <pc:sldChg chg="modSp">
        <pc:chgData name="Abhishek Kumar" userId="67589aee-c870-43b7-a2b8-cc11d5da3237" providerId="ADAL" clId="{2829EAE1-C404-44B0-998C-7C46833D892C}" dt="2024-12-09T14:39:41.333" v="0"/>
        <pc:sldMkLst>
          <pc:docMk/>
          <pc:sldMk cId="2362805194" sldId="2145703888"/>
        </pc:sldMkLst>
      </pc:sldChg>
      <pc:sldChg chg="modSp mod">
        <pc:chgData name="Abhishek Kumar" userId="67589aee-c870-43b7-a2b8-cc11d5da3237" providerId="ADAL" clId="{2829EAE1-C404-44B0-998C-7C46833D892C}" dt="2024-12-20T09:58:17.395" v="95" actId="20577"/>
        <pc:sldMkLst>
          <pc:docMk/>
          <pc:sldMk cId="2700377431" sldId="2145703893"/>
        </pc:sldMkLst>
      </pc:sldChg>
      <pc:sldChg chg="modSp mod">
        <pc:chgData name="Abhishek Kumar" userId="67589aee-c870-43b7-a2b8-cc11d5da3237" providerId="ADAL" clId="{2829EAE1-C404-44B0-998C-7C46833D892C}" dt="2024-12-20T09:54:22.803" v="39" actId="20577"/>
        <pc:sldMkLst>
          <pc:docMk/>
          <pc:sldMk cId="1356885542" sldId="2145703895"/>
        </pc:sldMkLst>
      </pc:sldChg>
      <pc:sldChg chg="modSp mod">
        <pc:chgData name="Abhishek Kumar" userId="67589aee-c870-43b7-a2b8-cc11d5da3237" providerId="ADAL" clId="{2829EAE1-C404-44B0-998C-7C46833D892C}" dt="2024-12-20T09:56:08.462" v="43" actId="20577"/>
        <pc:sldMkLst>
          <pc:docMk/>
          <pc:sldMk cId="2506277913" sldId="2145703903"/>
        </pc:sldMkLst>
      </pc:sldChg>
    </pc:docChg>
  </pc:docChgLst>
  <pc:docChgLst>
    <pc:chgData name="Selvaramanan M" userId="S::selvaramanan.m@mu-sigma.com::c747a3f7-42a7-48f0-92e6-cc24d11ac40e" providerId="AD" clId="Web-{A48E7016-B90E-0AE0-2CB7-EA25DC63AC9E}"/>
    <pc:docChg chg="modSld">
      <pc:chgData name="Selvaramanan M" userId="S::selvaramanan.m@mu-sigma.com::c747a3f7-42a7-48f0-92e6-cc24d11ac40e" providerId="AD" clId="Web-{A48E7016-B90E-0AE0-2CB7-EA25DC63AC9E}" dt="2024-12-18T10:50:35.045" v="34" actId="20577"/>
      <pc:docMkLst>
        <pc:docMk/>
      </pc:docMkLst>
      <pc:sldChg chg="modSp">
        <pc:chgData name="Selvaramanan M" userId="S::selvaramanan.m@mu-sigma.com::c747a3f7-42a7-48f0-92e6-cc24d11ac40e" providerId="AD" clId="Web-{A48E7016-B90E-0AE0-2CB7-EA25DC63AC9E}" dt="2024-12-18T10:50:35.045" v="34" actId="20577"/>
        <pc:sldMkLst>
          <pc:docMk/>
          <pc:sldMk cId="2506277913" sldId="2145703903"/>
        </pc:sldMkLst>
      </pc:sldChg>
      <pc:sldChg chg="modSp">
        <pc:chgData name="Selvaramanan M" userId="S::selvaramanan.m@mu-sigma.com::c747a3f7-42a7-48f0-92e6-cc24d11ac40e" providerId="AD" clId="Web-{A48E7016-B90E-0AE0-2CB7-EA25DC63AC9E}" dt="2024-12-18T09:53:07.121" v="20" actId="20577"/>
        <pc:sldMkLst>
          <pc:docMk/>
          <pc:sldMk cId="4130469448" sldId="2145703904"/>
        </pc:sldMkLst>
      </pc:sldChg>
    </pc:docChg>
  </pc:docChgLst>
  <pc:docChgLst>
    <pc:chgData name="Selvaramanan M" userId="S::selvaramanan.m@mu-sigma.com::c747a3f7-42a7-48f0-92e6-cc24d11ac40e" providerId="AD" clId="Web-{DA86CEF8-AA07-442F-45B9-A902A9C04A18}"/>
    <pc:docChg chg="modSld">
      <pc:chgData name="Selvaramanan M" userId="S::selvaramanan.m@mu-sigma.com::c747a3f7-42a7-48f0-92e6-cc24d11ac40e" providerId="AD" clId="Web-{DA86CEF8-AA07-442F-45B9-A902A9C04A18}" dt="2025-01-06T07:39:32.877" v="0" actId="1076"/>
      <pc:docMkLst>
        <pc:docMk/>
      </pc:docMkLst>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sldNum" sz="quarter" idx="3"/>
          </p:nvPr>
        </p:nvSpPr>
        <p:spPr bwMode="auto">
          <a:xfrm>
            <a:off x="6585944" y="9099652"/>
            <a:ext cx="378816" cy="158322"/>
          </a:xfrm>
          <a:prstGeom prst="rect">
            <a:avLst/>
          </a:prstGeom>
          <a:noFill/>
          <a:ln w="12700">
            <a:noFill/>
            <a:miter lim="800000"/>
            <a:headEnd/>
            <a:tailEnd/>
          </a:ln>
          <a:effectLst/>
        </p:spPr>
        <p:txBody>
          <a:bodyPr vert="horz" wrap="none" lIns="0" tIns="0" rIns="0" bIns="0" numCol="1" anchor="b" anchorCtr="0" compatLnSpc="1">
            <a:prstTxWarp prst="textNoShape">
              <a:avLst/>
            </a:prstTxWarp>
          </a:bodyPr>
          <a:lstStyle>
            <a:lvl1pPr algn="r" defTabSz="962025">
              <a:spcBef>
                <a:spcPct val="0"/>
              </a:spcBef>
              <a:buClrTx/>
              <a:buFontTx/>
              <a:buNone/>
              <a:defRPr sz="800"/>
            </a:lvl1pPr>
          </a:lstStyle>
          <a:p>
            <a:fld id="{0930B7C4-A07F-45E8-A56F-A23132B9C823}" type="slidenum">
              <a:rPr lang="en-US"/>
              <a:pPr/>
              <a:t>‹#›</a:t>
            </a:fld>
            <a:endParaRPr lang="en-US"/>
          </a:p>
        </p:txBody>
      </p:sp>
    </p:spTree>
    <p:extLst>
      <p:ext uri="{BB962C8B-B14F-4D97-AF65-F5344CB8AC3E}">
        <p14:creationId xmlns:p14="http://schemas.microsoft.com/office/powerpoint/2010/main" val="378816607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body" sz="quarter" idx="3"/>
          </p:nvPr>
        </p:nvSpPr>
        <p:spPr bwMode="auto">
          <a:xfrm>
            <a:off x="611586" y="4417635"/>
            <a:ext cx="5737027" cy="4586716"/>
          </a:xfrm>
          <a:prstGeom prst="rect">
            <a:avLst/>
          </a:prstGeom>
          <a:noFill/>
          <a:ln w="12700">
            <a:noFill/>
            <a:miter lim="800000"/>
            <a:headEnd/>
            <a:tailEnd/>
          </a:ln>
          <a:effectLst/>
        </p:spPr>
        <p:txBody>
          <a:bodyPr vert="horz" wrap="square" lIns="96618" tIns="47461" rIns="96618" bIns="47461" numCol="1" anchor="t" anchorCtr="0" compatLnSpc="1">
            <a:prstTxWarp prst="textNoShape">
              <a:avLst/>
            </a:prstTxWarp>
          </a:bodyPr>
          <a:lstStyle/>
          <a:p>
            <a:pPr lvl="0"/>
            <a:r>
              <a:rPr lang="en-US"/>
              <a:t>Click to edit Master text styles</a:t>
            </a:r>
          </a:p>
          <a:p>
            <a:pPr lvl="1"/>
            <a:r>
              <a:rPr lang="en-US"/>
              <a:t>Second level</a:t>
            </a:r>
          </a:p>
        </p:txBody>
      </p:sp>
      <p:sp>
        <p:nvSpPr>
          <p:cNvPr id="2051" name="Rectangle 3"/>
          <p:cNvSpPr>
            <a:spLocks noGrp="1" noRot="1" noChangeAspect="1" noChangeArrowheads="1" noTextEdit="1"/>
          </p:cNvSpPr>
          <p:nvPr>
            <p:ph type="sldImg" idx="2"/>
          </p:nvPr>
        </p:nvSpPr>
        <p:spPr bwMode="auto">
          <a:xfrm>
            <a:off x="-41275" y="214313"/>
            <a:ext cx="7043738" cy="3962400"/>
          </a:xfrm>
          <a:prstGeom prst="rect">
            <a:avLst/>
          </a:prstGeom>
          <a:noFill/>
          <a:ln w="12700">
            <a:solidFill>
              <a:schemeClr val="tx1"/>
            </a:solidFill>
            <a:miter lim="800000"/>
            <a:headEnd/>
            <a:tailEnd/>
          </a:ln>
          <a:effectLst/>
        </p:spPr>
      </p:sp>
      <p:sp>
        <p:nvSpPr>
          <p:cNvPr id="2052" name="Rectangle 4"/>
          <p:cNvSpPr>
            <a:spLocks noGrp="1" noChangeArrowheads="1"/>
          </p:cNvSpPr>
          <p:nvPr>
            <p:ph type="sldNum" sz="quarter" idx="5"/>
          </p:nvPr>
        </p:nvSpPr>
        <p:spPr bwMode="auto">
          <a:xfrm>
            <a:off x="6735035" y="9118097"/>
            <a:ext cx="229724" cy="139877"/>
          </a:xfrm>
          <a:prstGeom prst="rect">
            <a:avLst/>
          </a:prstGeom>
          <a:noFill/>
          <a:ln w="12700">
            <a:noFill/>
            <a:miter lim="800000"/>
            <a:headEnd/>
            <a:tailEnd/>
          </a:ln>
          <a:effectLst/>
        </p:spPr>
        <p:txBody>
          <a:bodyPr vert="horz" wrap="none" lIns="0" tIns="0" rIns="0" bIns="0" numCol="1" anchor="b" anchorCtr="0" compatLnSpc="1">
            <a:prstTxWarp prst="textNoShape">
              <a:avLst/>
            </a:prstTxWarp>
          </a:bodyPr>
          <a:lstStyle>
            <a:lvl1pPr algn="r" defTabSz="962025">
              <a:spcBef>
                <a:spcPct val="0"/>
              </a:spcBef>
              <a:buClrTx/>
              <a:buFontTx/>
              <a:buNone/>
              <a:defRPr sz="800"/>
            </a:lvl1pPr>
          </a:lstStyle>
          <a:p>
            <a:fld id="{62DCC290-FBB5-460F-B5AA-0FCBA6852F29}" type="slidenum">
              <a:rPr lang="en-US"/>
              <a:pPr/>
              <a:t>‹#›</a:t>
            </a:fld>
            <a:endParaRPr lang="en-US"/>
          </a:p>
        </p:txBody>
      </p:sp>
    </p:spTree>
    <p:extLst>
      <p:ext uri="{BB962C8B-B14F-4D97-AF65-F5344CB8AC3E}">
        <p14:creationId xmlns:p14="http://schemas.microsoft.com/office/powerpoint/2010/main" val="524217111"/>
      </p:ext>
    </p:extLst>
  </p:cSld>
  <p:clrMap bg1="lt1" tx1="dk1" bg2="lt2" tx2="dk2" accent1="accent1" accent2="accent2" accent3="accent3" accent4="accent4" accent5="accent5" accent6="accent6" hlink="hlink" folHlink="folHlink"/>
  <p:notesStyle>
    <a:lvl1pPr marL="177800" indent="-177800" algn="l" rtl="0" eaLnBrk="0" fontAlgn="base" hangingPunct="0">
      <a:spcBef>
        <a:spcPct val="100000"/>
      </a:spcBef>
      <a:spcAft>
        <a:spcPct val="0"/>
      </a:spcAft>
      <a:buFont typeface="Webdings" pitchFamily="18" charset="2"/>
      <a:buChar char="4"/>
      <a:defRPr sz="1000" kern="1200">
        <a:solidFill>
          <a:schemeClr val="tx1"/>
        </a:solidFill>
        <a:latin typeface="Arial" charset="0"/>
        <a:ea typeface="+mn-ea"/>
        <a:cs typeface="+mn-cs"/>
      </a:defRPr>
    </a:lvl1pPr>
    <a:lvl2pPr marL="342900" indent="-163513" algn="l" rtl="0" eaLnBrk="0" fontAlgn="base" hangingPunct="0">
      <a:lnSpc>
        <a:spcPct val="85000"/>
      </a:lnSpc>
      <a:spcBef>
        <a:spcPct val="45000"/>
      </a:spcBef>
      <a:spcAft>
        <a:spcPct val="0"/>
      </a:spcAft>
      <a:buChar char="–"/>
      <a:defRPr sz="1000" kern="1200">
        <a:solidFill>
          <a:schemeClr val="tx1"/>
        </a:solidFill>
        <a:latin typeface="Arial" charset="0"/>
        <a:ea typeface="+mn-ea"/>
        <a:cs typeface="+mn-cs"/>
      </a:defRPr>
    </a:lvl2pPr>
    <a:lvl3pPr marL="520700" indent="-176213" algn="l" rtl="0" eaLnBrk="0" fontAlgn="base" hangingPunct="0">
      <a:lnSpc>
        <a:spcPct val="85000"/>
      </a:lnSpc>
      <a:spcBef>
        <a:spcPct val="45000"/>
      </a:spcBef>
      <a:spcAft>
        <a:spcPct val="0"/>
      </a:spcAft>
      <a:buFont typeface="Webdings" pitchFamily="18" charset="2"/>
      <a:defRPr sz="1000" kern="1200">
        <a:solidFill>
          <a:schemeClr val="tx1"/>
        </a:solidFill>
        <a:latin typeface="Arial" charset="0"/>
        <a:ea typeface="+mn-ea"/>
        <a:cs typeface="+mn-cs"/>
      </a:defRPr>
    </a:lvl3pPr>
    <a:lvl4pPr marL="685800" indent="-163513" algn="l" rtl="0" eaLnBrk="0" fontAlgn="base" hangingPunct="0">
      <a:lnSpc>
        <a:spcPct val="85000"/>
      </a:lnSpc>
      <a:spcBef>
        <a:spcPct val="45000"/>
      </a:spcBef>
      <a:spcAft>
        <a:spcPct val="0"/>
      </a:spcAft>
      <a:defRPr sz="10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Book Antiqua"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1275" y="214313"/>
            <a:ext cx="7043738" cy="39624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2DCC290-FBB5-460F-B5AA-0FCBA6852F29}" type="slidenum">
              <a:rPr lang="en-US" smtClean="0"/>
              <a:pPr/>
              <a:t>0</a:t>
            </a:fld>
            <a:endParaRPr lang="en-US"/>
          </a:p>
        </p:txBody>
      </p:sp>
    </p:spTree>
    <p:extLst>
      <p:ext uri="{BB962C8B-B14F-4D97-AF65-F5344CB8AC3E}">
        <p14:creationId xmlns:p14="http://schemas.microsoft.com/office/powerpoint/2010/main" val="562400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2DCC290-FBB5-460F-B5AA-0FCBA6852F29}" type="slidenum">
              <a:rPr lang="en-US" smtClean="0"/>
              <a:pPr/>
              <a:t>26</a:t>
            </a:fld>
            <a:endParaRPr lang="en-US"/>
          </a:p>
        </p:txBody>
      </p:sp>
    </p:spTree>
    <p:extLst>
      <p:ext uri="{BB962C8B-B14F-4D97-AF65-F5344CB8AC3E}">
        <p14:creationId xmlns:p14="http://schemas.microsoft.com/office/powerpoint/2010/main" val="23141825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686050" y="514350"/>
            <a:ext cx="4573588" cy="2571750"/>
          </a:xfrm>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r>
              <a:rPr lang="en-US"/>
              <a:t>My First Template</a:t>
            </a:r>
          </a:p>
        </p:txBody>
      </p:sp>
    </p:spTree>
    <p:extLst>
      <p:ext uri="{BB962C8B-B14F-4D97-AF65-F5344CB8AC3E}">
        <p14:creationId xmlns:p14="http://schemas.microsoft.com/office/powerpoint/2010/main" val="9154950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2DCC290-FBB5-460F-B5AA-0FCBA6852F29}" type="slidenum">
              <a:rPr lang="en-US" smtClean="0"/>
              <a:pPr/>
              <a:t>3</a:t>
            </a:fld>
            <a:endParaRPr lang="en-US"/>
          </a:p>
        </p:txBody>
      </p:sp>
    </p:spTree>
    <p:extLst>
      <p:ext uri="{BB962C8B-B14F-4D97-AF65-F5344CB8AC3E}">
        <p14:creationId xmlns:p14="http://schemas.microsoft.com/office/powerpoint/2010/main" val="26795237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2DCC290-FBB5-460F-B5AA-0FCBA6852F29}" type="slidenum">
              <a:rPr lang="en-US" smtClean="0"/>
              <a:pPr/>
              <a:t>7</a:t>
            </a:fld>
            <a:endParaRPr lang="en-US"/>
          </a:p>
        </p:txBody>
      </p:sp>
    </p:spTree>
    <p:extLst>
      <p:ext uri="{BB962C8B-B14F-4D97-AF65-F5344CB8AC3E}">
        <p14:creationId xmlns:p14="http://schemas.microsoft.com/office/powerpoint/2010/main" val="38172993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2DCC290-FBB5-460F-B5AA-0FCBA6852F29}" type="slidenum">
              <a:rPr lang="en-US" smtClean="0"/>
              <a:pPr/>
              <a:t>11</a:t>
            </a:fld>
            <a:endParaRPr lang="en-US"/>
          </a:p>
        </p:txBody>
      </p:sp>
    </p:spTree>
    <p:extLst>
      <p:ext uri="{BB962C8B-B14F-4D97-AF65-F5344CB8AC3E}">
        <p14:creationId xmlns:p14="http://schemas.microsoft.com/office/powerpoint/2010/main" val="11837697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2DCC290-FBB5-460F-B5AA-0FCBA6852F29}" type="slidenum">
              <a:rPr lang="en-US" smtClean="0"/>
              <a:pPr/>
              <a:t>17</a:t>
            </a:fld>
            <a:endParaRPr lang="en-US"/>
          </a:p>
        </p:txBody>
      </p:sp>
    </p:spTree>
    <p:extLst>
      <p:ext uri="{BB962C8B-B14F-4D97-AF65-F5344CB8AC3E}">
        <p14:creationId xmlns:p14="http://schemas.microsoft.com/office/powerpoint/2010/main" val="8979231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2DCC290-FBB5-460F-B5AA-0FCBA6852F29}" type="slidenum">
              <a:rPr lang="en-US" smtClean="0"/>
              <a:pPr/>
              <a:t>18</a:t>
            </a:fld>
            <a:endParaRPr lang="en-US"/>
          </a:p>
        </p:txBody>
      </p:sp>
    </p:spTree>
    <p:extLst>
      <p:ext uri="{BB962C8B-B14F-4D97-AF65-F5344CB8AC3E}">
        <p14:creationId xmlns:p14="http://schemas.microsoft.com/office/powerpoint/2010/main" val="36660325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2DCC290-FBB5-460F-B5AA-0FCBA6852F29}" type="slidenum">
              <a:rPr lang="en-US" smtClean="0"/>
              <a:pPr/>
              <a:t>22</a:t>
            </a:fld>
            <a:endParaRPr lang="en-US"/>
          </a:p>
        </p:txBody>
      </p:sp>
    </p:spTree>
    <p:extLst>
      <p:ext uri="{BB962C8B-B14F-4D97-AF65-F5344CB8AC3E}">
        <p14:creationId xmlns:p14="http://schemas.microsoft.com/office/powerpoint/2010/main" val="2687900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2DCC290-FBB5-460F-B5AA-0FCBA6852F29}" type="slidenum">
              <a:rPr lang="en-US" smtClean="0"/>
              <a:pPr/>
              <a:t>25</a:t>
            </a:fld>
            <a:endParaRPr lang="en-US"/>
          </a:p>
        </p:txBody>
      </p:sp>
    </p:spTree>
    <p:extLst>
      <p:ext uri="{BB962C8B-B14F-4D97-AF65-F5344CB8AC3E}">
        <p14:creationId xmlns:p14="http://schemas.microsoft.com/office/powerpoint/2010/main" val="184483825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oleObject" Target="../embeddings/oleObject1.bin"/><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w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Mu Sigma Title Layou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BFAD166-043A-4F85-AE25-397E683754D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15" t="22407" r="827" b="28982"/>
          <a:stretch/>
        </p:blipFill>
        <p:spPr>
          <a:xfrm>
            <a:off x="-3" y="3492515"/>
            <a:ext cx="12192004" cy="3365485"/>
          </a:xfrm>
          <a:prstGeom prst="rect">
            <a:avLst/>
          </a:prstGeom>
        </p:spPr>
      </p:pic>
      <p:sp>
        <p:nvSpPr>
          <p:cNvPr id="6" name="Line 6"/>
          <p:cNvSpPr>
            <a:spLocks noChangeShapeType="1"/>
          </p:cNvSpPr>
          <p:nvPr/>
        </p:nvSpPr>
        <p:spPr bwMode="auto">
          <a:xfrm>
            <a:off x="1981835" y="1003300"/>
            <a:ext cx="0" cy="1905000"/>
          </a:xfrm>
          <a:prstGeom prst="line">
            <a:avLst/>
          </a:prstGeom>
          <a:noFill/>
          <a:ln w="101600">
            <a:solidFill>
              <a:srgbClr val="0B1F65"/>
            </a:solidFill>
            <a:round/>
            <a:headEnd/>
            <a:tailEnd/>
          </a:ln>
          <a:effectLst/>
        </p:spPr>
        <p:txBody>
          <a:bodyPr wrap="none" anchor="ctr"/>
          <a:lstStyle/>
          <a:p>
            <a:endParaRPr lang="en-US" sz="1354"/>
          </a:p>
        </p:txBody>
      </p:sp>
      <p:sp>
        <p:nvSpPr>
          <p:cNvPr id="10" name="Rectangle 12"/>
          <p:cNvSpPr>
            <a:spLocks noChangeArrowheads="1"/>
          </p:cNvSpPr>
          <p:nvPr/>
        </p:nvSpPr>
        <p:spPr bwMode="auto">
          <a:xfrm>
            <a:off x="4536903" y="4094163"/>
            <a:ext cx="3090021" cy="673100"/>
          </a:xfrm>
          <a:prstGeom prst="rect">
            <a:avLst/>
          </a:prstGeom>
          <a:noFill/>
          <a:ln w="9525">
            <a:noFill/>
            <a:miter lim="800000"/>
            <a:headEnd/>
            <a:tailEnd/>
          </a:ln>
          <a:effectLst/>
        </p:spPr>
        <p:txBody>
          <a:bodyPr lIns="0" tIns="0" rIns="0" bIns="0"/>
          <a:lstStyle/>
          <a:p>
            <a:pPr>
              <a:spcBef>
                <a:spcPct val="0"/>
              </a:spcBef>
              <a:buClrTx/>
              <a:buFontTx/>
              <a:buNone/>
            </a:pPr>
            <a:r>
              <a:rPr lang="en-US" sz="2000" b="1">
                <a:solidFill>
                  <a:schemeClr val="bg1"/>
                </a:solidFill>
                <a:latin typeface="+mj-lt"/>
              </a:rPr>
              <a:t>Chicago, IL</a:t>
            </a:r>
          </a:p>
          <a:p>
            <a:pPr>
              <a:spcBef>
                <a:spcPct val="0"/>
              </a:spcBef>
              <a:buClrTx/>
              <a:buFontTx/>
              <a:buNone/>
            </a:pPr>
            <a:r>
              <a:rPr lang="en-US" sz="2000" b="1">
                <a:solidFill>
                  <a:schemeClr val="bg1"/>
                </a:solidFill>
                <a:latin typeface="+mj-lt"/>
              </a:rPr>
              <a:t>Bangalore, India</a:t>
            </a:r>
          </a:p>
          <a:p>
            <a:pPr>
              <a:spcBef>
                <a:spcPct val="0"/>
              </a:spcBef>
              <a:buClrTx/>
              <a:buFontTx/>
              <a:buNone/>
            </a:pPr>
            <a:r>
              <a:rPr lang="en-US" sz="2000" b="1">
                <a:solidFill>
                  <a:schemeClr val="bg1"/>
                </a:solidFill>
                <a:latin typeface="+mj-lt"/>
              </a:rPr>
              <a:t>www.mu-sigma.com</a:t>
            </a:r>
          </a:p>
          <a:p>
            <a:pPr>
              <a:spcBef>
                <a:spcPct val="0"/>
              </a:spcBef>
              <a:buClrTx/>
              <a:buFontTx/>
              <a:buNone/>
            </a:pPr>
            <a:endParaRPr lang="en-US" sz="2000" b="1">
              <a:solidFill>
                <a:schemeClr val="bg1"/>
              </a:solidFill>
              <a:latin typeface="+mj-lt"/>
            </a:endParaRPr>
          </a:p>
        </p:txBody>
      </p:sp>
      <p:sp>
        <p:nvSpPr>
          <p:cNvPr id="5" name="Title Placeholder 13"/>
          <p:cNvSpPr>
            <a:spLocks noGrp="1"/>
          </p:cNvSpPr>
          <p:nvPr>
            <p:ph type="title" hasCustomPrompt="1"/>
          </p:nvPr>
        </p:nvSpPr>
        <p:spPr>
          <a:xfrm>
            <a:off x="2305171" y="2467429"/>
            <a:ext cx="8443323" cy="457200"/>
          </a:xfrm>
          <a:prstGeom prst="rect">
            <a:avLst/>
          </a:prstGeom>
        </p:spPr>
        <p:txBody>
          <a:bodyPr vert="horz" lIns="91440" tIns="45720" rIns="91440" bIns="45720" rtlCol="0" anchor="ctr">
            <a:normAutofit/>
          </a:bodyPr>
          <a:lstStyle>
            <a:lvl1pPr>
              <a:defRPr>
                <a:solidFill>
                  <a:schemeClr val="bg2">
                    <a:lumMod val="25000"/>
                  </a:schemeClr>
                </a:solidFill>
              </a:defRPr>
            </a:lvl1pPr>
          </a:lstStyle>
          <a:p>
            <a:r>
              <a:rPr lang="en-US"/>
              <a:t>Project Title</a:t>
            </a:r>
          </a:p>
        </p:txBody>
      </p:sp>
      <p:sp>
        <p:nvSpPr>
          <p:cNvPr id="11" name="Text Placeholder 10"/>
          <p:cNvSpPr>
            <a:spLocks noGrp="1"/>
          </p:cNvSpPr>
          <p:nvPr>
            <p:ph type="body" sz="quarter" idx="11" hasCustomPrompt="1"/>
          </p:nvPr>
        </p:nvSpPr>
        <p:spPr>
          <a:xfrm>
            <a:off x="4430796" y="5108573"/>
            <a:ext cx="3289377" cy="522288"/>
          </a:xfrm>
        </p:spPr>
        <p:txBody>
          <a:bodyPr anchor="ctr">
            <a:normAutofit/>
          </a:bodyPr>
          <a:lstStyle>
            <a:lvl1pPr algn="ctr">
              <a:buNone/>
              <a:defRPr sz="2216" b="0" i="0">
                <a:solidFill>
                  <a:schemeClr val="bg1"/>
                </a:solidFill>
              </a:defRPr>
            </a:lvl1pPr>
          </a:lstStyle>
          <a:p>
            <a:pPr lvl="0"/>
            <a:r>
              <a:rPr lang="en-US"/>
              <a:t>Insert Date</a:t>
            </a:r>
          </a:p>
        </p:txBody>
      </p:sp>
      <p:sp>
        <p:nvSpPr>
          <p:cNvPr id="13" name="Rectangle 14"/>
          <p:cNvSpPr>
            <a:spLocks noChangeArrowheads="1"/>
          </p:cNvSpPr>
          <p:nvPr/>
        </p:nvSpPr>
        <p:spPr bwMode="auto">
          <a:xfrm>
            <a:off x="211275" y="6472269"/>
            <a:ext cx="11769451" cy="430887"/>
          </a:xfrm>
          <a:prstGeom prst="rect">
            <a:avLst/>
          </a:prstGeom>
          <a:noFill/>
          <a:ln w="9525">
            <a:noFill/>
            <a:miter lim="800000"/>
            <a:headEnd/>
            <a:tailEnd/>
          </a:ln>
          <a:effectLst/>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lang="en-US" sz="1100" b="0" u="none" kern="1200">
                <a:solidFill>
                  <a:schemeClr val="bg1"/>
                </a:solidFill>
                <a:latin typeface="+mn-lt"/>
                <a:ea typeface="+mn-ea"/>
                <a:cs typeface="Times New Roman" pitchFamily="18" charset="0"/>
              </a:rPr>
              <a:t>Proprietary Information</a:t>
            </a:r>
            <a:r>
              <a:rPr lang="en-GB" sz="1100" b="0" u="none">
                <a:solidFill>
                  <a:schemeClr val="bg1"/>
                </a:solidFill>
                <a:latin typeface="+mn-lt"/>
                <a:ea typeface="Arial Unicode MS" pitchFamily="34" charset="-128"/>
                <a:cs typeface="Arial Unicode MS" pitchFamily="34" charset="-128"/>
              </a:rPr>
              <a:t> | </a:t>
            </a:r>
            <a:r>
              <a:rPr lang="en-GB" sz="1100">
                <a:solidFill>
                  <a:schemeClr val="bg1"/>
                </a:solidFill>
                <a:latin typeface="+mn-lt"/>
                <a:ea typeface="Arial Unicode MS" pitchFamily="34" charset="-128"/>
                <a:cs typeface="Arial Unicode MS" pitchFamily="34" charset="-128"/>
              </a:rPr>
              <a:t>This document and its attachments are confidential.  Any</a:t>
            </a:r>
            <a:r>
              <a:rPr lang="en-US" sz="1100">
                <a:solidFill>
                  <a:schemeClr val="bg1"/>
                </a:solidFill>
                <a:latin typeface="+mn-lt"/>
                <a:ea typeface="Arial Unicode MS" pitchFamily="34" charset="-128"/>
                <a:cs typeface="Arial Unicode MS" pitchFamily="34" charset="-128"/>
              </a:rPr>
              <a:t> unauthorized copying, disclosure or distribution of the material is strictly forbidden</a:t>
            </a:r>
          </a:p>
          <a:p>
            <a:pPr>
              <a:spcBef>
                <a:spcPct val="0"/>
              </a:spcBef>
              <a:buClrTx/>
              <a:buFontTx/>
              <a:buNone/>
            </a:pPr>
            <a:r>
              <a:rPr lang="en-US" sz="1100" b="1">
                <a:solidFill>
                  <a:schemeClr val="bg1"/>
                </a:solidFill>
                <a:latin typeface="+mn-lt"/>
              </a:rPr>
              <a:t>	</a:t>
            </a:r>
            <a:r>
              <a:rPr lang="en-US" sz="1100">
                <a:solidFill>
                  <a:schemeClr val="bg1"/>
                </a:solidFill>
                <a:latin typeface="+mn-lt"/>
              </a:rPr>
              <a:t> </a:t>
            </a:r>
          </a:p>
        </p:txBody>
      </p:sp>
      <p:sp>
        <p:nvSpPr>
          <p:cNvPr id="15" name="Text Placeholder 14"/>
          <p:cNvSpPr>
            <a:spLocks noGrp="1"/>
          </p:cNvSpPr>
          <p:nvPr>
            <p:ph type="body" sz="quarter" idx="12" hasCustomPrompt="1"/>
          </p:nvPr>
        </p:nvSpPr>
        <p:spPr>
          <a:xfrm>
            <a:off x="2306288" y="2971800"/>
            <a:ext cx="8443323" cy="457200"/>
          </a:xfrm>
        </p:spPr>
        <p:txBody>
          <a:bodyPr anchor="ctr"/>
          <a:lstStyle>
            <a:lvl1pPr marL="289264" indent="-148542" algn="l" rtl="0" eaLnBrk="1" fontAlgn="base" hangingPunct="1">
              <a:lnSpc>
                <a:spcPct val="90000"/>
              </a:lnSpc>
              <a:spcBef>
                <a:spcPct val="0"/>
              </a:spcBef>
              <a:spcAft>
                <a:spcPct val="0"/>
              </a:spcAft>
              <a:buNone/>
              <a:defRPr lang="en-US" sz="2000" b="1" i="1" dirty="0" smtClean="0">
                <a:solidFill>
                  <a:schemeClr val="bg2">
                    <a:lumMod val="25000"/>
                  </a:schemeClr>
                </a:solidFill>
                <a:latin typeface="+mj-lt"/>
                <a:ea typeface="+mj-ea"/>
                <a:cs typeface="+mj-cs"/>
              </a:defRPr>
            </a:lvl1pPr>
            <a:lvl2pPr algn="l" rtl="0" eaLnBrk="1" fontAlgn="base" hangingPunct="1">
              <a:lnSpc>
                <a:spcPct val="90000"/>
              </a:lnSpc>
              <a:spcBef>
                <a:spcPct val="0"/>
              </a:spcBef>
              <a:spcAft>
                <a:spcPct val="0"/>
              </a:spcAft>
              <a:buNone/>
              <a:defRPr lang="en-US" sz="2462" b="1" dirty="0" smtClean="0">
                <a:solidFill>
                  <a:schemeClr val="tx1"/>
                </a:solidFill>
                <a:latin typeface="+mj-lt"/>
                <a:ea typeface="+mj-ea"/>
                <a:cs typeface="+mj-cs"/>
              </a:defRPr>
            </a:lvl2pPr>
            <a:lvl3pPr algn="l" rtl="0" eaLnBrk="1" fontAlgn="base" hangingPunct="1">
              <a:lnSpc>
                <a:spcPct val="90000"/>
              </a:lnSpc>
              <a:spcBef>
                <a:spcPct val="0"/>
              </a:spcBef>
              <a:spcAft>
                <a:spcPct val="0"/>
              </a:spcAft>
              <a:defRPr lang="en-US" sz="2462" b="1" dirty="0" smtClean="0">
                <a:solidFill>
                  <a:schemeClr val="tx1"/>
                </a:solidFill>
                <a:latin typeface="+mj-lt"/>
                <a:ea typeface="+mj-ea"/>
                <a:cs typeface="+mj-cs"/>
              </a:defRPr>
            </a:lvl3pPr>
            <a:lvl4pPr algn="l" rtl="0" eaLnBrk="1" fontAlgn="base" hangingPunct="1">
              <a:lnSpc>
                <a:spcPct val="90000"/>
              </a:lnSpc>
              <a:spcBef>
                <a:spcPct val="0"/>
              </a:spcBef>
              <a:spcAft>
                <a:spcPct val="0"/>
              </a:spcAft>
              <a:defRPr lang="en-US" sz="2462" b="1" dirty="0" smtClean="0">
                <a:solidFill>
                  <a:schemeClr val="tx1"/>
                </a:solidFill>
                <a:latin typeface="+mj-lt"/>
                <a:ea typeface="+mj-ea"/>
                <a:cs typeface="+mj-cs"/>
              </a:defRPr>
            </a:lvl4pPr>
            <a:lvl5pPr algn="l" rtl="0" eaLnBrk="1" fontAlgn="base" hangingPunct="1">
              <a:lnSpc>
                <a:spcPct val="90000"/>
              </a:lnSpc>
              <a:spcBef>
                <a:spcPct val="0"/>
              </a:spcBef>
              <a:spcAft>
                <a:spcPct val="0"/>
              </a:spcAft>
              <a:defRPr lang="en-US" sz="2462" b="1" dirty="0" smtClean="0">
                <a:solidFill>
                  <a:schemeClr val="tx1"/>
                </a:solidFill>
                <a:latin typeface="+mj-lt"/>
                <a:ea typeface="+mj-ea"/>
                <a:cs typeface="+mj-cs"/>
              </a:defRPr>
            </a:lvl5pPr>
          </a:lstStyle>
          <a:p>
            <a:pPr lvl="0"/>
            <a:r>
              <a:rPr lang="en-US"/>
              <a:t>Meeting Title</a:t>
            </a:r>
          </a:p>
        </p:txBody>
      </p:sp>
      <p:sp>
        <p:nvSpPr>
          <p:cNvPr id="16" name="Line 6"/>
          <p:cNvSpPr>
            <a:spLocks noChangeShapeType="1"/>
          </p:cNvSpPr>
          <p:nvPr userDrawn="1"/>
        </p:nvSpPr>
        <p:spPr bwMode="auto">
          <a:xfrm>
            <a:off x="1981835" y="1003300"/>
            <a:ext cx="0" cy="2349500"/>
          </a:xfrm>
          <a:prstGeom prst="line">
            <a:avLst/>
          </a:prstGeom>
          <a:noFill/>
          <a:ln w="101600">
            <a:solidFill>
              <a:srgbClr val="0B1F65"/>
            </a:solidFill>
            <a:round/>
            <a:headEnd/>
            <a:tailEnd/>
          </a:ln>
          <a:effectLst/>
        </p:spPr>
        <p:txBody>
          <a:bodyPr wrap="none" anchor="ctr"/>
          <a:lstStyle/>
          <a:p>
            <a:endParaRPr lang="en-US" sz="1354"/>
          </a:p>
        </p:txBody>
      </p:sp>
      <p:sp>
        <p:nvSpPr>
          <p:cNvPr id="21" name="TextBox 23"/>
          <p:cNvSpPr txBox="1">
            <a:spLocks noChangeArrowheads="1"/>
          </p:cNvSpPr>
          <p:nvPr userDrawn="1"/>
        </p:nvSpPr>
        <p:spPr bwMode="auto">
          <a:xfrm>
            <a:off x="3991034" y="3556002"/>
            <a:ext cx="4190389" cy="471219"/>
          </a:xfrm>
          <a:prstGeom prst="rect">
            <a:avLst/>
          </a:prstGeom>
          <a:noFill/>
          <a:ln w="9525">
            <a:noFill/>
            <a:miter lim="800000"/>
            <a:headEnd/>
            <a:tailEnd/>
          </a:ln>
        </p:spPr>
        <p:txBody>
          <a:bodyPr>
            <a:spAutoFit/>
          </a:bodyPr>
          <a:lstStyle/>
          <a:p>
            <a:r>
              <a:rPr lang="en-US" sz="2462" b="1" i="0">
                <a:solidFill>
                  <a:schemeClr val="bg1"/>
                </a:solidFill>
                <a:latin typeface="+mj-lt"/>
              </a:rPr>
              <a:t>Do The Math</a:t>
            </a:r>
          </a:p>
        </p:txBody>
      </p:sp>
      <p:cxnSp>
        <p:nvCxnSpPr>
          <p:cNvPr id="22" name="Straight Connector 25"/>
          <p:cNvCxnSpPr>
            <a:cxnSpLocks noChangeShapeType="1"/>
          </p:cNvCxnSpPr>
          <p:nvPr userDrawn="1"/>
        </p:nvCxnSpPr>
        <p:spPr bwMode="auto">
          <a:xfrm flipV="1">
            <a:off x="5118766" y="3951288"/>
            <a:ext cx="1913428" cy="0"/>
          </a:xfrm>
          <a:prstGeom prst="line">
            <a:avLst/>
          </a:prstGeom>
          <a:noFill/>
          <a:ln w="38100">
            <a:solidFill>
              <a:schemeClr val="bg1"/>
            </a:solidFill>
            <a:round/>
            <a:headEnd/>
            <a:tailEnd/>
          </a:ln>
        </p:spPr>
      </p:cxnSp>
      <p:pic>
        <p:nvPicPr>
          <p:cNvPr id="3" name="Picture 2">
            <a:extLst>
              <a:ext uri="{FF2B5EF4-FFF2-40B4-BE49-F238E27FC236}">
                <a16:creationId xmlns:a16="http://schemas.microsoft.com/office/drawing/2014/main" id="{D8B3C165-3EF8-4B10-80DB-496DAED1E62E}"/>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b="10000"/>
          <a:stretch/>
        </p:blipFill>
        <p:spPr>
          <a:xfrm>
            <a:off x="2306288" y="1102623"/>
            <a:ext cx="981504" cy="1213265"/>
          </a:xfrm>
          <a:prstGeom prst="rect">
            <a:avLst/>
          </a:prstGeom>
        </p:spPr>
      </p:pic>
      <p:sp>
        <p:nvSpPr>
          <p:cNvPr id="23" name="Rectangle 22">
            <a:extLst>
              <a:ext uri="{FF2B5EF4-FFF2-40B4-BE49-F238E27FC236}">
                <a16:creationId xmlns:a16="http://schemas.microsoft.com/office/drawing/2014/main" id="{E43DE086-3358-42D5-A8F7-B47F54C5DAD0}"/>
              </a:ext>
            </a:extLst>
          </p:cNvPr>
          <p:cNvSpPr/>
          <p:nvPr userDrawn="1"/>
        </p:nvSpPr>
        <p:spPr bwMode="auto">
          <a:xfrm>
            <a:off x="11201400" y="0"/>
            <a:ext cx="990601" cy="838200"/>
          </a:xfrm>
          <a:prstGeom prst="rect">
            <a:avLst/>
          </a:prstGeom>
          <a:solidFill>
            <a:schemeClr val="bg1"/>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L="234950" marR="0" indent="-234950" algn="l" defTabSz="914400" rtl="0" eaLnBrk="1" fontAlgn="base" latinLnBrk="0" hangingPunct="1">
              <a:lnSpc>
                <a:spcPct val="100000"/>
              </a:lnSpc>
              <a:spcBef>
                <a:spcPct val="100000"/>
              </a:spcBef>
              <a:spcAft>
                <a:spcPct val="0"/>
              </a:spcAft>
              <a:buClrTx/>
              <a:buSzTx/>
              <a:buFont typeface="Webdings" pitchFamily="18" charset="2"/>
              <a:buChar char="4"/>
              <a:tabLst/>
            </a:pPr>
            <a:endParaRPr lang="en-IN" sz="1600" b="0" err="1">
              <a:solidFill>
                <a:schemeClr val="tx1"/>
              </a:solidFill>
              <a:latin typeface="+mn-lt"/>
              <a:ea typeface="+mn-ea"/>
              <a:cs typeface="+mn-cs"/>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err="1"/>
              <a:t>MuKyun</a:t>
            </a:r>
            <a:r>
              <a:rPr lang="en-US"/>
              <a:t> – What is the Key Takeaway from the Slide?</a:t>
            </a:r>
          </a:p>
        </p:txBody>
      </p:sp>
      <p:sp>
        <p:nvSpPr>
          <p:cNvPr id="9" name="Freeform 8"/>
          <p:cNvSpPr/>
          <p:nvPr/>
        </p:nvSpPr>
        <p:spPr>
          <a:xfrm>
            <a:off x="562888" y="1282765"/>
            <a:ext cx="11062312" cy="971303"/>
          </a:xfrm>
          <a:custGeom>
            <a:avLst/>
            <a:gdLst>
              <a:gd name="connsiteX0" fmla="*/ 0 w 8985248"/>
              <a:gd name="connsiteY0" fmla="*/ 97130 h 971303"/>
              <a:gd name="connsiteX1" fmla="*/ 97130 w 8985248"/>
              <a:gd name="connsiteY1" fmla="*/ 0 h 971303"/>
              <a:gd name="connsiteX2" fmla="*/ 8888118 w 8985248"/>
              <a:gd name="connsiteY2" fmla="*/ 0 h 971303"/>
              <a:gd name="connsiteX3" fmla="*/ 8985248 w 8985248"/>
              <a:gd name="connsiteY3" fmla="*/ 97130 h 971303"/>
              <a:gd name="connsiteX4" fmla="*/ 8985248 w 8985248"/>
              <a:gd name="connsiteY4" fmla="*/ 874173 h 971303"/>
              <a:gd name="connsiteX5" fmla="*/ 8888118 w 8985248"/>
              <a:gd name="connsiteY5" fmla="*/ 971303 h 971303"/>
              <a:gd name="connsiteX6" fmla="*/ 97130 w 8985248"/>
              <a:gd name="connsiteY6" fmla="*/ 971303 h 971303"/>
              <a:gd name="connsiteX7" fmla="*/ 0 w 8985248"/>
              <a:gd name="connsiteY7" fmla="*/ 874173 h 971303"/>
              <a:gd name="connsiteX8" fmla="*/ 0 w 8985248"/>
              <a:gd name="connsiteY8" fmla="*/ 97130 h 971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985248" h="971303">
                <a:moveTo>
                  <a:pt x="0" y="97130"/>
                </a:moveTo>
                <a:cubicBezTo>
                  <a:pt x="0" y="43487"/>
                  <a:pt x="43487" y="0"/>
                  <a:pt x="97130" y="0"/>
                </a:cubicBezTo>
                <a:lnTo>
                  <a:pt x="8888118" y="0"/>
                </a:lnTo>
                <a:cubicBezTo>
                  <a:pt x="8941761" y="0"/>
                  <a:pt x="8985248" y="43487"/>
                  <a:pt x="8985248" y="97130"/>
                </a:cubicBezTo>
                <a:lnTo>
                  <a:pt x="8985248" y="874173"/>
                </a:lnTo>
                <a:cubicBezTo>
                  <a:pt x="8985248" y="927816"/>
                  <a:pt x="8941761" y="971303"/>
                  <a:pt x="8888118" y="971303"/>
                </a:cubicBezTo>
                <a:lnTo>
                  <a:pt x="97130" y="971303"/>
                </a:lnTo>
                <a:cubicBezTo>
                  <a:pt x="43487" y="971303"/>
                  <a:pt x="0" y="927816"/>
                  <a:pt x="0" y="874173"/>
                </a:cubicBezTo>
                <a:lnTo>
                  <a:pt x="0" y="97130"/>
                </a:lnTo>
                <a:close/>
              </a:path>
            </a:pathLst>
          </a:custGeom>
          <a:solidFill>
            <a:srgbClr val="D8CBCB"/>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421171" tIns="89125" rIns="89125" bIns="89125" numCol="1" spcCol="1270" anchor="t" anchorCtr="0">
            <a:noAutofit/>
          </a:bodyPr>
          <a:lstStyle/>
          <a:p>
            <a:pPr marL="0" lvl="0" indent="0" algn="l" defTabSz="1039785">
              <a:lnSpc>
                <a:spcPct val="90000"/>
              </a:lnSpc>
              <a:spcBef>
                <a:spcPct val="0"/>
              </a:spcBef>
              <a:spcAft>
                <a:spcPct val="35000"/>
              </a:spcAft>
              <a:buFont typeface="Webdings" pitchFamily="18" charset="2"/>
              <a:buNone/>
            </a:pPr>
            <a:endParaRPr lang="en-US" sz="1724" kern="1200">
              <a:solidFill>
                <a:schemeClr val="tx1"/>
              </a:solidFill>
            </a:endParaRPr>
          </a:p>
        </p:txBody>
      </p:sp>
      <p:sp>
        <p:nvSpPr>
          <p:cNvPr id="12" name="Rounded Rectangle 11"/>
          <p:cNvSpPr/>
          <p:nvPr/>
        </p:nvSpPr>
        <p:spPr>
          <a:xfrm>
            <a:off x="682476" y="1379891"/>
            <a:ext cx="2212463" cy="777042"/>
          </a:xfrm>
          <a:prstGeom prst="roundRect">
            <a:avLst/>
          </a:prstGeom>
          <a:solidFill>
            <a:schemeClr val="accent1"/>
          </a:solidFill>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anchor="ctr"/>
          <a:lstStyle/>
          <a:p>
            <a:pPr marL="0" marR="0" indent="0" algn="l" defTabSz="1125781" rtl="0" eaLnBrk="0" fontAlgn="base" latinLnBrk="0" hangingPunct="0">
              <a:lnSpc>
                <a:spcPct val="100000"/>
              </a:lnSpc>
              <a:spcBef>
                <a:spcPct val="10000"/>
              </a:spcBef>
              <a:spcAft>
                <a:spcPct val="0"/>
              </a:spcAft>
              <a:buClr>
                <a:srgbClr val="0B1F65"/>
              </a:buClr>
              <a:buSzTx/>
              <a:buFont typeface="Webdings" pitchFamily="18" charset="2"/>
              <a:buNone/>
              <a:tabLst/>
              <a:defRPr/>
            </a:pPr>
            <a:r>
              <a:rPr lang="en-US" sz="1600" b="1">
                <a:solidFill>
                  <a:schemeClr val="bg1"/>
                </a:solidFill>
                <a:latin typeface="+mj-lt"/>
              </a:rPr>
              <a:t>Who is the end consumer?</a:t>
            </a:r>
            <a:endParaRPr lang="en-US" sz="1600" b="1">
              <a:solidFill>
                <a:schemeClr val="bg1"/>
              </a:solidFill>
              <a:latin typeface="+mj-lt"/>
              <a:ea typeface="+mn-ea"/>
              <a:cs typeface="+mn-cs"/>
            </a:endParaRPr>
          </a:p>
        </p:txBody>
      </p:sp>
      <p:sp>
        <p:nvSpPr>
          <p:cNvPr id="16" name="Freeform 15"/>
          <p:cNvSpPr/>
          <p:nvPr/>
        </p:nvSpPr>
        <p:spPr>
          <a:xfrm>
            <a:off x="562888" y="2351218"/>
            <a:ext cx="11062312" cy="971303"/>
          </a:xfrm>
          <a:custGeom>
            <a:avLst/>
            <a:gdLst>
              <a:gd name="connsiteX0" fmla="*/ 0 w 8985248"/>
              <a:gd name="connsiteY0" fmla="*/ 97130 h 971303"/>
              <a:gd name="connsiteX1" fmla="*/ 97130 w 8985248"/>
              <a:gd name="connsiteY1" fmla="*/ 0 h 971303"/>
              <a:gd name="connsiteX2" fmla="*/ 8888118 w 8985248"/>
              <a:gd name="connsiteY2" fmla="*/ 0 h 971303"/>
              <a:gd name="connsiteX3" fmla="*/ 8985248 w 8985248"/>
              <a:gd name="connsiteY3" fmla="*/ 97130 h 971303"/>
              <a:gd name="connsiteX4" fmla="*/ 8985248 w 8985248"/>
              <a:gd name="connsiteY4" fmla="*/ 874173 h 971303"/>
              <a:gd name="connsiteX5" fmla="*/ 8888118 w 8985248"/>
              <a:gd name="connsiteY5" fmla="*/ 971303 h 971303"/>
              <a:gd name="connsiteX6" fmla="*/ 97130 w 8985248"/>
              <a:gd name="connsiteY6" fmla="*/ 971303 h 971303"/>
              <a:gd name="connsiteX7" fmla="*/ 0 w 8985248"/>
              <a:gd name="connsiteY7" fmla="*/ 874173 h 971303"/>
              <a:gd name="connsiteX8" fmla="*/ 0 w 8985248"/>
              <a:gd name="connsiteY8" fmla="*/ 97130 h 971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985248" h="971303">
                <a:moveTo>
                  <a:pt x="0" y="97130"/>
                </a:moveTo>
                <a:cubicBezTo>
                  <a:pt x="0" y="43487"/>
                  <a:pt x="43487" y="0"/>
                  <a:pt x="97130" y="0"/>
                </a:cubicBezTo>
                <a:lnTo>
                  <a:pt x="8888118" y="0"/>
                </a:lnTo>
                <a:cubicBezTo>
                  <a:pt x="8941761" y="0"/>
                  <a:pt x="8985248" y="43487"/>
                  <a:pt x="8985248" y="97130"/>
                </a:cubicBezTo>
                <a:lnTo>
                  <a:pt x="8985248" y="874173"/>
                </a:lnTo>
                <a:cubicBezTo>
                  <a:pt x="8985248" y="927816"/>
                  <a:pt x="8941761" y="971303"/>
                  <a:pt x="8888118" y="971303"/>
                </a:cubicBezTo>
                <a:lnTo>
                  <a:pt x="97130" y="971303"/>
                </a:lnTo>
                <a:cubicBezTo>
                  <a:pt x="43487" y="971303"/>
                  <a:pt x="0" y="927816"/>
                  <a:pt x="0" y="874173"/>
                </a:cubicBezTo>
                <a:lnTo>
                  <a:pt x="0" y="97130"/>
                </a:lnTo>
                <a:close/>
              </a:path>
            </a:pathLst>
          </a:custGeom>
          <a:solidFill>
            <a:srgbClr val="D8CBCB"/>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421171" tIns="89125" rIns="89125" bIns="89125" numCol="1" spcCol="1270" anchor="t" anchorCtr="0">
            <a:noAutofit/>
          </a:bodyPr>
          <a:lstStyle/>
          <a:p>
            <a:pPr marL="0" lvl="0" indent="0" algn="l" defTabSz="1039785">
              <a:lnSpc>
                <a:spcPct val="90000"/>
              </a:lnSpc>
              <a:spcBef>
                <a:spcPct val="0"/>
              </a:spcBef>
              <a:spcAft>
                <a:spcPct val="35000"/>
              </a:spcAft>
              <a:buFont typeface="Webdings" pitchFamily="18" charset="2"/>
              <a:buNone/>
            </a:pPr>
            <a:endParaRPr lang="en-US" sz="1724" kern="1200">
              <a:solidFill>
                <a:schemeClr val="tx1"/>
              </a:solidFill>
            </a:endParaRPr>
          </a:p>
        </p:txBody>
      </p:sp>
      <p:sp>
        <p:nvSpPr>
          <p:cNvPr id="21" name="Rounded Rectangle 20"/>
          <p:cNvSpPr/>
          <p:nvPr/>
        </p:nvSpPr>
        <p:spPr>
          <a:xfrm>
            <a:off x="682476" y="2448325"/>
            <a:ext cx="2212463" cy="777042"/>
          </a:xfrm>
          <a:prstGeom prst="roundRect">
            <a:avLst/>
          </a:prstGeom>
          <a:solidFill>
            <a:schemeClr val="accent1"/>
          </a:solidFill>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anchor="ctr"/>
          <a:lstStyle/>
          <a:p>
            <a:pPr marL="0" marR="0" indent="0" algn="l" defTabSz="1125781" rtl="0" eaLnBrk="0" fontAlgn="base" latinLnBrk="0" hangingPunct="0">
              <a:lnSpc>
                <a:spcPct val="100000"/>
              </a:lnSpc>
              <a:spcBef>
                <a:spcPct val="10000"/>
              </a:spcBef>
              <a:spcAft>
                <a:spcPct val="0"/>
              </a:spcAft>
              <a:buClr>
                <a:srgbClr val="0B1F65"/>
              </a:buClr>
              <a:buSzTx/>
              <a:buFont typeface="Webdings" pitchFamily="18" charset="2"/>
              <a:buNone/>
              <a:tabLst/>
              <a:defRPr/>
            </a:pPr>
            <a:r>
              <a:rPr lang="en-US" sz="1600" b="1">
                <a:solidFill>
                  <a:schemeClr val="bg1"/>
                </a:solidFill>
                <a:latin typeface="+mj-lt"/>
              </a:rPr>
              <a:t>What is the business question?</a:t>
            </a:r>
            <a:endParaRPr lang="en-US" sz="1600" b="1">
              <a:solidFill>
                <a:schemeClr val="bg1"/>
              </a:solidFill>
              <a:latin typeface="+mj-lt"/>
              <a:ea typeface="+mn-ea"/>
              <a:cs typeface="+mn-cs"/>
            </a:endParaRPr>
          </a:p>
        </p:txBody>
      </p:sp>
      <p:sp>
        <p:nvSpPr>
          <p:cNvPr id="22" name="Freeform 21"/>
          <p:cNvSpPr/>
          <p:nvPr/>
        </p:nvSpPr>
        <p:spPr>
          <a:xfrm>
            <a:off x="562888" y="3419629"/>
            <a:ext cx="11062312" cy="971303"/>
          </a:xfrm>
          <a:custGeom>
            <a:avLst/>
            <a:gdLst>
              <a:gd name="connsiteX0" fmla="*/ 0 w 8985248"/>
              <a:gd name="connsiteY0" fmla="*/ 97130 h 971303"/>
              <a:gd name="connsiteX1" fmla="*/ 97130 w 8985248"/>
              <a:gd name="connsiteY1" fmla="*/ 0 h 971303"/>
              <a:gd name="connsiteX2" fmla="*/ 8888118 w 8985248"/>
              <a:gd name="connsiteY2" fmla="*/ 0 h 971303"/>
              <a:gd name="connsiteX3" fmla="*/ 8985248 w 8985248"/>
              <a:gd name="connsiteY3" fmla="*/ 97130 h 971303"/>
              <a:gd name="connsiteX4" fmla="*/ 8985248 w 8985248"/>
              <a:gd name="connsiteY4" fmla="*/ 874173 h 971303"/>
              <a:gd name="connsiteX5" fmla="*/ 8888118 w 8985248"/>
              <a:gd name="connsiteY5" fmla="*/ 971303 h 971303"/>
              <a:gd name="connsiteX6" fmla="*/ 97130 w 8985248"/>
              <a:gd name="connsiteY6" fmla="*/ 971303 h 971303"/>
              <a:gd name="connsiteX7" fmla="*/ 0 w 8985248"/>
              <a:gd name="connsiteY7" fmla="*/ 874173 h 971303"/>
              <a:gd name="connsiteX8" fmla="*/ 0 w 8985248"/>
              <a:gd name="connsiteY8" fmla="*/ 97130 h 971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985248" h="971303">
                <a:moveTo>
                  <a:pt x="0" y="97130"/>
                </a:moveTo>
                <a:cubicBezTo>
                  <a:pt x="0" y="43487"/>
                  <a:pt x="43487" y="0"/>
                  <a:pt x="97130" y="0"/>
                </a:cubicBezTo>
                <a:lnTo>
                  <a:pt x="8888118" y="0"/>
                </a:lnTo>
                <a:cubicBezTo>
                  <a:pt x="8941761" y="0"/>
                  <a:pt x="8985248" y="43487"/>
                  <a:pt x="8985248" y="97130"/>
                </a:cubicBezTo>
                <a:lnTo>
                  <a:pt x="8985248" y="874173"/>
                </a:lnTo>
                <a:cubicBezTo>
                  <a:pt x="8985248" y="927816"/>
                  <a:pt x="8941761" y="971303"/>
                  <a:pt x="8888118" y="971303"/>
                </a:cubicBezTo>
                <a:lnTo>
                  <a:pt x="97130" y="971303"/>
                </a:lnTo>
                <a:cubicBezTo>
                  <a:pt x="43487" y="971303"/>
                  <a:pt x="0" y="927816"/>
                  <a:pt x="0" y="874173"/>
                </a:cubicBezTo>
                <a:lnTo>
                  <a:pt x="0" y="97130"/>
                </a:lnTo>
                <a:close/>
              </a:path>
            </a:pathLst>
          </a:custGeom>
          <a:solidFill>
            <a:srgbClr val="D8CBCB"/>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421171" tIns="89125" rIns="89125" bIns="89125" numCol="1" spcCol="1270" anchor="t" anchorCtr="0">
            <a:noAutofit/>
          </a:bodyPr>
          <a:lstStyle/>
          <a:p>
            <a:pPr marL="0" lvl="0" indent="0" algn="l" defTabSz="1039785">
              <a:lnSpc>
                <a:spcPct val="90000"/>
              </a:lnSpc>
              <a:spcBef>
                <a:spcPct val="0"/>
              </a:spcBef>
              <a:spcAft>
                <a:spcPct val="35000"/>
              </a:spcAft>
              <a:buFont typeface="Webdings" pitchFamily="18" charset="2"/>
              <a:buNone/>
            </a:pPr>
            <a:endParaRPr lang="en-US" sz="1724" kern="1200">
              <a:solidFill>
                <a:schemeClr val="tx1"/>
              </a:solidFill>
            </a:endParaRPr>
          </a:p>
        </p:txBody>
      </p:sp>
      <p:sp>
        <p:nvSpPr>
          <p:cNvPr id="23" name="Rounded Rectangle 22"/>
          <p:cNvSpPr/>
          <p:nvPr/>
        </p:nvSpPr>
        <p:spPr>
          <a:xfrm>
            <a:off x="682476" y="3516759"/>
            <a:ext cx="2212463" cy="777042"/>
          </a:xfrm>
          <a:prstGeom prst="roundRect">
            <a:avLst/>
          </a:prstGeom>
          <a:solidFill>
            <a:schemeClr val="accent1"/>
          </a:solidFill>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anchor="ctr"/>
          <a:lstStyle/>
          <a:p>
            <a:pPr algn="l"/>
            <a:r>
              <a:rPr lang="en-US" sz="1600" b="1">
                <a:latin typeface="+mj-lt"/>
              </a:rPr>
              <a:t>What triggered the question?</a:t>
            </a:r>
          </a:p>
        </p:txBody>
      </p:sp>
      <p:sp>
        <p:nvSpPr>
          <p:cNvPr id="24" name="Freeform 23"/>
          <p:cNvSpPr/>
          <p:nvPr/>
        </p:nvSpPr>
        <p:spPr>
          <a:xfrm>
            <a:off x="562888" y="4488086"/>
            <a:ext cx="11062312" cy="971303"/>
          </a:xfrm>
          <a:custGeom>
            <a:avLst/>
            <a:gdLst>
              <a:gd name="connsiteX0" fmla="*/ 0 w 8985248"/>
              <a:gd name="connsiteY0" fmla="*/ 97130 h 971303"/>
              <a:gd name="connsiteX1" fmla="*/ 97130 w 8985248"/>
              <a:gd name="connsiteY1" fmla="*/ 0 h 971303"/>
              <a:gd name="connsiteX2" fmla="*/ 8888118 w 8985248"/>
              <a:gd name="connsiteY2" fmla="*/ 0 h 971303"/>
              <a:gd name="connsiteX3" fmla="*/ 8985248 w 8985248"/>
              <a:gd name="connsiteY3" fmla="*/ 97130 h 971303"/>
              <a:gd name="connsiteX4" fmla="*/ 8985248 w 8985248"/>
              <a:gd name="connsiteY4" fmla="*/ 874173 h 971303"/>
              <a:gd name="connsiteX5" fmla="*/ 8888118 w 8985248"/>
              <a:gd name="connsiteY5" fmla="*/ 971303 h 971303"/>
              <a:gd name="connsiteX6" fmla="*/ 97130 w 8985248"/>
              <a:gd name="connsiteY6" fmla="*/ 971303 h 971303"/>
              <a:gd name="connsiteX7" fmla="*/ 0 w 8985248"/>
              <a:gd name="connsiteY7" fmla="*/ 874173 h 971303"/>
              <a:gd name="connsiteX8" fmla="*/ 0 w 8985248"/>
              <a:gd name="connsiteY8" fmla="*/ 97130 h 971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985248" h="971303">
                <a:moveTo>
                  <a:pt x="0" y="97130"/>
                </a:moveTo>
                <a:cubicBezTo>
                  <a:pt x="0" y="43487"/>
                  <a:pt x="43487" y="0"/>
                  <a:pt x="97130" y="0"/>
                </a:cubicBezTo>
                <a:lnTo>
                  <a:pt x="8888118" y="0"/>
                </a:lnTo>
                <a:cubicBezTo>
                  <a:pt x="8941761" y="0"/>
                  <a:pt x="8985248" y="43487"/>
                  <a:pt x="8985248" y="97130"/>
                </a:cubicBezTo>
                <a:lnTo>
                  <a:pt x="8985248" y="874173"/>
                </a:lnTo>
                <a:cubicBezTo>
                  <a:pt x="8985248" y="927816"/>
                  <a:pt x="8941761" y="971303"/>
                  <a:pt x="8888118" y="971303"/>
                </a:cubicBezTo>
                <a:lnTo>
                  <a:pt x="97130" y="971303"/>
                </a:lnTo>
                <a:cubicBezTo>
                  <a:pt x="43487" y="971303"/>
                  <a:pt x="0" y="927816"/>
                  <a:pt x="0" y="874173"/>
                </a:cubicBezTo>
                <a:lnTo>
                  <a:pt x="0" y="97130"/>
                </a:lnTo>
                <a:close/>
              </a:path>
            </a:pathLst>
          </a:custGeom>
          <a:solidFill>
            <a:srgbClr val="D8CBCB"/>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421171" tIns="89125" rIns="89125" bIns="89125" numCol="1" spcCol="1270" anchor="t" anchorCtr="0">
            <a:noAutofit/>
          </a:bodyPr>
          <a:lstStyle/>
          <a:p>
            <a:pPr marL="0" lvl="0" indent="0" algn="l" defTabSz="1039785">
              <a:lnSpc>
                <a:spcPct val="90000"/>
              </a:lnSpc>
              <a:spcBef>
                <a:spcPct val="0"/>
              </a:spcBef>
              <a:spcAft>
                <a:spcPct val="35000"/>
              </a:spcAft>
              <a:buFont typeface="Webdings" pitchFamily="18" charset="2"/>
              <a:buNone/>
            </a:pPr>
            <a:endParaRPr lang="en-US" sz="1724" kern="1200">
              <a:solidFill>
                <a:schemeClr val="tx1"/>
              </a:solidFill>
            </a:endParaRPr>
          </a:p>
        </p:txBody>
      </p:sp>
      <p:sp>
        <p:nvSpPr>
          <p:cNvPr id="25" name="Rounded Rectangle 24"/>
          <p:cNvSpPr/>
          <p:nvPr/>
        </p:nvSpPr>
        <p:spPr>
          <a:xfrm>
            <a:off x="682476" y="4585193"/>
            <a:ext cx="2212463" cy="777042"/>
          </a:xfrm>
          <a:prstGeom prst="roundRect">
            <a:avLst/>
          </a:prstGeom>
          <a:solidFill>
            <a:schemeClr val="accent1"/>
          </a:solidFill>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anchor="ctr"/>
          <a:lstStyle/>
          <a:p>
            <a:pPr marL="0" marR="0" indent="0" algn="l" defTabSz="1125781" rtl="0" eaLnBrk="0" fontAlgn="base" latinLnBrk="0" hangingPunct="0">
              <a:lnSpc>
                <a:spcPct val="100000"/>
              </a:lnSpc>
              <a:spcBef>
                <a:spcPct val="10000"/>
              </a:spcBef>
              <a:spcAft>
                <a:spcPct val="0"/>
              </a:spcAft>
              <a:buClr>
                <a:srgbClr val="0B1F65"/>
              </a:buClr>
              <a:buSzTx/>
              <a:buFont typeface="Webdings" pitchFamily="18" charset="2"/>
              <a:buNone/>
              <a:tabLst/>
              <a:defRPr/>
            </a:pPr>
            <a:r>
              <a:rPr lang="en-US" sz="1600" b="1">
                <a:solidFill>
                  <a:schemeClr val="bg1"/>
                </a:solidFill>
                <a:latin typeface="+mj-lt"/>
              </a:rPr>
              <a:t>What do you intend to do with the output?</a:t>
            </a:r>
            <a:endParaRPr lang="en-US" sz="1600" b="1">
              <a:solidFill>
                <a:schemeClr val="bg1"/>
              </a:solidFill>
              <a:latin typeface="+mj-lt"/>
              <a:ea typeface="+mn-ea"/>
              <a:cs typeface="+mn-cs"/>
            </a:endParaRPr>
          </a:p>
        </p:txBody>
      </p:sp>
      <p:sp>
        <p:nvSpPr>
          <p:cNvPr id="26" name="Freeform 25"/>
          <p:cNvSpPr/>
          <p:nvPr/>
        </p:nvSpPr>
        <p:spPr>
          <a:xfrm>
            <a:off x="562888" y="5556520"/>
            <a:ext cx="11062312" cy="971303"/>
          </a:xfrm>
          <a:custGeom>
            <a:avLst/>
            <a:gdLst>
              <a:gd name="connsiteX0" fmla="*/ 0 w 8985248"/>
              <a:gd name="connsiteY0" fmla="*/ 97130 h 971303"/>
              <a:gd name="connsiteX1" fmla="*/ 97130 w 8985248"/>
              <a:gd name="connsiteY1" fmla="*/ 0 h 971303"/>
              <a:gd name="connsiteX2" fmla="*/ 8888118 w 8985248"/>
              <a:gd name="connsiteY2" fmla="*/ 0 h 971303"/>
              <a:gd name="connsiteX3" fmla="*/ 8985248 w 8985248"/>
              <a:gd name="connsiteY3" fmla="*/ 97130 h 971303"/>
              <a:gd name="connsiteX4" fmla="*/ 8985248 w 8985248"/>
              <a:gd name="connsiteY4" fmla="*/ 874173 h 971303"/>
              <a:gd name="connsiteX5" fmla="*/ 8888118 w 8985248"/>
              <a:gd name="connsiteY5" fmla="*/ 971303 h 971303"/>
              <a:gd name="connsiteX6" fmla="*/ 97130 w 8985248"/>
              <a:gd name="connsiteY6" fmla="*/ 971303 h 971303"/>
              <a:gd name="connsiteX7" fmla="*/ 0 w 8985248"/>
              <a:gd name="connsiteY7" fmla="*/ 874173 h 971303"/>
              <a:gd name="connsiteX8" fmla="*/ 0 w 8985248"/>
              <a:gd name="connsiteY8" fmla="*/ 97130 h 971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985248" h="971303">
                <a:moveTo>
                  <a:pt x="0" y="97130"/>
                </a:moveTo>
                <a:cubicBezTo>
                  <a:pt x="0" y="43487"/>
                  <a:pt x="43487" y="0"/>
                  <a:pt x="97130" y="0"/>
                </a:cubicBezTo>
                <a:lnTo>
                  <a:pt x="8888118" y="0"/>
                </a:lnTo>
                <a:cubicBezTo>
                  <a:pt x="8941761" y="0"/>
                  <a:pt x="8985248" y="43487"/>
                  <a:pt x="8985248" y="97130"/>
                </a:cubicBezTo>
                <a:lnTo>
                  <a:pt x="8985248" y="874173"/>
                </a:lnTo>
                <a:cubicBezTo>
                  <a:pt x="8985248" y="927816"/>
                  <a:pt x="8941761" y="971303"/>
                  <a:pt x="8888118" y="971303"/>
                </a:cubicBezTo>
                <a:lnTo>
                  <a:pt x="97130" y="971303"/>
                </a:lnTo>
                <a:cubicBezTo>
                  <a:pt x="43487" y="971303"/>
                  <a:pt x="0" y="927816"/>
                  <a:pt x="0" y="874173"/>
                </a:cubicBezTo>
                <a:lnTo>
                  <a:pt x="0" y="97130"/>
                </a:lnTo>
                <a:close/>
              </a:path>
            </a:pathLst>
          </a:custGeom>
          <a:solidFill>
            <a:srgbClr val="D8CBCB"/>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421171" tIns="89125" rIns="89125" bIns="89125" numCol="1" spcCol="1270" anchor="t" anchorCtr="0">
            <a:noAutofit/>
          </a:bodyPr>
          <a:lstStyle/>
          <a:p>
            <a:pPr marL="0" lvl="0" indent="0" algn="l" defTabSz="1039785">
              <a:lnSpc>
                <a:spcPct val="90000"/>
              </a:lnSpc>
              <a:spcBef>
                <a:spcPct val="0"/>
              </a:spcBef>
              <a:spcAft>
                <a:spcPct val="35000"/>
              </a:spcAft>
              <a:buFont typeface="Webdings" pitchFamily="18" charset="2"/>
              <a:buNone/>
            </a:pPr>
            <a:endParaRPr lang="en-US" sz="1724" kern="1200">
              <a:solidFill>
                <a:schemeClr val="tx1"/>
              </a:solidFill>
            </a:endParaRPr>
          </a:p>
        </p:txBody>
      </p:sp>
      <p:sp>
        <p:nvSpPr>
          <p:cNvPr id="27" name="Rounded Rectangle 26"/>
          <p:cNvSpPr/>
          <p:nvPr/>
        </p:nvSpPr>
        <p:spPr>
          <a:xfrm>
            <a:off x="682476" y="5653627"/>
            <a:ext cx="2212463" cy="777042"/>
          </a:xfrm>
          <a:prstGeom prst="roundRect">
            <a:avLst/>
          </a:prstGeom>
          <a:solidFill>
            <a:schemeClr val="accent1"/>
          </a:solidFill>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anchor="ctr"/>
          <a:lstStyle/>
          <a:p>
            <a:pPr marL="0" marR="0" indent="0" algn="l" defTabSz="1125781" rtl="0" eaLnBrk="0" fontAlgn="base" latinLnBrk="0" hangingPunct="0">
              <a:lnSpc>
                <a:spcPct val="100000"/>
              </a:lnSpc>
              <a:spcBef>
                <a:spcPct val="10000"/>
              </a:spcBef>
              <a:spcAft>
                <a:spcPct val="0"/>
              </a:spcAft>
              <a:buClr>
                <a:srgbClr val="0B1F65"/>
              </a:buClr>
              <a:buSzTx/>
              <a:buFont typeface="Webdings" pitchFamily="18" charset="2"/>
              <a:buNone/>
              <a:tabLst/>
              <a:defRPr/>
            </a:pPr>
            <a:r>
              <a:rPr lang="en-US" sz="1600" b="1">
                <a:solidFill>
                  <a:schemeClr val="bg1"/>
                </a:solidFill>
                <a:latin typeface="+mj-lt"/>
              </a:rPr>
              <a:t>What do you ‘expect’ as the outcomes?</a:t>
            </a:r>
            <a:endParaRPr lang="en-US" sz="1600" b="1">
              <a:solidFill>
                <a:schemeClr val="bg1"/>
              </a:solidFill>
              <a:latin typeface="+mj-lt"/>
              <a:ea typeface="+mn-ea"/>
              <a:cs typeface="+mn-cs"/>
            </a:endParaRPr>
          </a:p>
        </p:txBody>
      </p:sp>
      <p:sp>
        <p:nvSpPr>
          <p:cNvPr id="14" name="Text Placeholder 14"/>
          <p:cNvSpPr>
            <a:spLocks noGrp="1"/>
          </p:cNvSpPr>
          <p:nvPr>
            <p:ph type="body" sz="quarter" idx="14" hasCustomPrompt="1"/>
          </p:nvPr>
        </p:nvSpPr>
        <p:spPr>
          <a:xfrm>
            <a:off x="2894933" y="1311212"/>
            <a:ext cx="8714632" cy="914400"/>
          </a:xfrm>
          <a:ln>
            <a:noFill/>
          </a:ln>
        </p:spPr>
        <p:txBody>
          <a:bodyPr lIns="91440" tIns="0" rIns="91440"/>
          <a:lstStyle>
            <a:lvl1pPr>
              <a:spcBef>
                <a:spcPts val="739"/>
              </a:spcBef>
              <a:defRPr sz="1724" baseline="0"/>
            </a:lvl1pPr>
            <a:lvl2pPr>
              <a:lnSpc>
                <a:spcPct val="100000"/>
              </a:lnSpc>
              <a:spcBef>
                <a:spcPts val="369"/>
              </a:spcBef>
              <a:defRPr sz="1477" baseline="0"/>
            </a:lvl2pPr>
          </a:lstStyle>
          <a:p>
            <a:pPr lvl="0"/>
            <a:r>
              <a:rPr lang="en-US"/>
              <a:t>Understand who the end consumer of the request would be – in several cases, this may not be the requestor himself/herself</a:t>
            </a:r>
          </a:p>
          <a:p>
            <a:pPr lvl="1"/>
            <a:endParaRPr lang="en-US"/>
          </a:p>
        </p:txBody>
      </p:sp>
      <p:sp>
        <p:nvSpPr>
          <p:cNvPr id="17" name="Text Placeholder 14"/>
          <p:cNvSpPr>
            <a:spLocks noGrp="1"/>
          </p:cNvSpPr>
          <p:nvPr>
            <p:ph type="body" sz="quarter" idx="15" hasCustomPrompt="1"/>
          </p:nvPr>
        </p:nvSpPr>
        <p:spPr>
          <a:xfrm>
            <a:off x="2894933" y="2379646"/>
            <a:ext cx="8714632" cy="914400"/>
          </a:xfrm>
          <a:ln>
            <a:noFill/>
          </a:ln>
        </p:spPr>
        <p:txBody>
          <a:bodyPr lIns="91440" tIns="0" rIns="91440"/>
          <a:lstStyle>
            <a:lvl1pPr>
              <a:spcBef>
                <a:spcPts val="739"/>
              </a:spcBef>
              <a:defRPr sz="1724" baseline="0"/>
            </a:lvl1pPr>
            <a:lvl2pPr>
              <a:lnSpc>
                <a:spcPct val="100000"/>
              </a:lnSpc>
              <a:spcBef>
                <a:spcPts val="369"/>
              </a:spcBef>
              <a:defRPr sz="1477" baseline="0"/>
            </a:lvl2pPr>
          </a:lstStyle>
          <a:p>
            <a:pPr lvl="0"/>
            <a:r>
              <a:rPr lang="en-US"/>
              <a:t>Understand the request in business terms and not the specific data or refresh request</a:t>
            </a:r>
          </a:p>
        </p:txBody>
      </p:sp>
      <p:sp>
        <p:nvSpPr>
          <p:cNvPr id="18" name="Text Placeholder 14"/>
          <p:cNvSpPr>
            <a:spLocks noGrp="1"/>
          </p:cNvSpPr>
          <p:nvPr>
            <p:ph type="body" sz="quarter" idx="16" hasCustomPrompt="1"/>
          </p:nvPr>
        </p:nvSpPr>
        <p:spPr>
          <a:xfrm>
            <a:off x="2894933" y="3445029"/>
            <a:ext cx="8714632" cy="914400"/>
          </a:xfrm>
          <a:ln>
            <a:noFill/>
          </a:ln>
        </p:spPr>
        <p:txBody>
          <a:bodyPr lIns="91440" tIns="0" rIns="91440"/>
          <a:lstStyle>
            <a:lvl1pPr>
              <a:spcBef>
                <a:spcPts val="739"/>
              </a:spcBef>
              <a:defRPr sz="1724" baseline="0"/>
            </a:lvl1pPr>
            <a:lvl2pPr>
              <a:lnSpc>
                <a:spcPct val="100000"/>
              </a:lnSpc>
              <a:spcBef>
                <a:spcPts val="369"/>
              </a:spcBef>
              <a:defRPr sz="1477" baseline="0"/>
            </a:lvl2pPr>
          </a:lstStyle>
          <a:p>
            <a:pPr lvl="0"/>
            <a:r>
              <a:rPr lang="en-US"/>
              <a:t>Understand the factors that drove the requestor to ask this question</a:t>
            </a:r>
          </a:p>
        </p:txBody>
      </p:sp>
      <p:sp>
        <p:nvSpPr>
          <p:cNvPr id="19" name="Text Placeholder 14"/>
          <p:cNvSpPr>
            <a:spLocks noGrp="1"/>
          </p:cNvSpPr>
          <p:nvPr>
            <p:ph type="body" sz="quarter" idx="17" hasCustomPrompt="1"/>
          </p:nvPr>
        </p:nvSpPr>
        <p:spPr>
          <a:xfrm>
            <a:off x="2894933" y="4513463"/>
            <a:ext cx="8714632" cy="914400"/>
          </a:xfrm>
          <a:ln>
            <a:noFill/>
          </a:ln>
        </p:spPr>
        <p:txBody>
          <a:bodyPr lIns="91440" tIns="0" rIns="91440"/>
          <a:lstStyle>
            <a:lvl1pPr>
              <a:spcBef>
                <a:spcPts val="739"/>
              </a:spcBef>
              <a:defRPr sz="1724" baseline="0"/>
            </a:lvl1pPr>
            <a:lvl2pPr>
              <a:lnSpc>
                <a:spcPct val="100000"/>
              </a:lnSpc>
              <a:spcBef>
                <a:spcPts val="369"/>
              </a:spcBef>
              <a:defRPr sz="1477" baseline="0"/>
            </a:lvl2pPr>
          </a:lstStyle>
          <a:p>
            <a:pPr lvl="0"/>
            <a:r>
              <a:rPr lang="en-US"/>
              <a:t>Understand the consumption of this request – important to be aware since there will be a limited opportunity for re-work in such short cycles</a:t>
            </a:r>
          </a:p>
        </p:txBody>
      </p:sp>
      <p:sp>
        <p:nvSpPr>
          <p:cNvPr id="20" name="Text Placeholder 14"/>
          <p:cNvSpPr>
            <a:spLocks noGrp="1"/>
          </p:cNvSpPr>
          <p:nvPr>
            <p:ph type="body" sz="quarter" idx="18" hasCustomPrompt="1"/>
          </p:nvPr>
        </p:nvSpPr>
        <p:spPr>
          <a:xfrm>
            <a:off x="2894933" y="5581897"/>
            <a:ext cx="8714632" cy="914400"/>
          </a:xfrm>
          <a:ln>
            <a:noFill/>
          </a:ln>
        </p:spPr>
        <p:txBody>
          <a:bodyPr lIns="91440" tIns="0" rIns="91440"/>
          <a:lstStyle>
            <a:lvl1pPr>
              <a:spcBef>
                <a:spcPts val="739"/>
              </a:spcBef>
              <a:defRPr sz="1724" baseline="0"/>
            </a:lvl1pPr>
            <a:lvl2pPr>
              <a:lnSpc>
                <a:spcPct val="100000"/>
              </a:lnSpc>
              <a:spcBef>
                <a:spcPts val="369"/>
              </a:spcBef>
              <a:defRPr sz="1477" baseline="0"/>
            </a:lvl2pPr>
          </a:lstStyle>
          <a:p>
            <a:pPr lvl="0"/>
            <a:r>
              <a:rPr lang="en-US"/>
              <a:t>Understand the expected ‘takeaways’ from this request – this can be used to validate the output and also define the sniff checks that need to be defined</a:t>
            </a:r>
          </a:p>
        </p:txBody>
      </p:sp>
      <p:pic>
        <p:nvPicPr>
          <p:cNvPr id="28" name="Picture 27">
            <a:extLst>
              <a:ext uri="{FF2B5EF4-FFF2-40B4-BE49-F238E27FC236}">
                <a16:creationId xmlns:a16="http://schemas.microsoft.com/office/drawing/2014/main" id="{36AB4D1E-0E7A-4A92-A4EA-A5F4C4C620BC}"/>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4161" b="32037"/>
          <a:stretch/>
        </p:blipFill>
        <p:spPr>
          <a:xfrm>
            <a:off x="11426758" y="120234"/>
            <a:ext cx="557204" cy="551969"/>
          </a:xfrm>
          <a:prstGeom prst="rect">
            <a:avLst/>
          </a:prstGeom>
        </p:spPr>
      </p:pic>
    </p:spTree>
    <p:extLst>
      <p:ext uri="{BB962C8B-B14F-4D97-AF65-F5344CB8AC3E}">
        <p14:creationId xmlns:p14="http://schemas.microsoft.com/office/powerpoint/2010/main" val="26533573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err="1"/>
              <a:t>QFIRe</a:t>
            </a:r>
            <a:r>
              <a:rPr lang="en-US"/>
              <a:t> – What is the Key Takeaway from the Slide?</a:t>
            </a:r>
          </a:p>
        </p:txBody>
      </p:sp>
      <p:sp>
        <p:nvSpPr>
          <p:cNvPr id="32" name="TextBox 31"/>
          <p:cNvSpPr txBox="1"/>
          <p:nvPr userDrawn="1"/>
        </p:nvSpPr>
        <p:spPr>
          <a:xfrm>
            <a:off x="609798" y="1566331"/>
            <a:ext cx="10638585" cy="762001"/>
          </a:xfrm>
          <a:prstGeom prst="rect">
            <a:avLst/>
          </a:prstGeom>
          <a:solidFill>
            <a:srgbClr val="D8CBCB"/>
          </a:solidFill>
          <a:ln>
            <a:noFill/>
            <a:prstDash val="sysDash"/>
          </a:ln>
        </p:spPr>
        <p:txBody>
          <a:bodyPr wrap="square" tIns="225155" rtlCol="0">
            <a:noAutofit/>
          </a:bodyPr>
          <a:lstStyle/>
          <a:p>
            <a:pPr marL="0" indent="0" algn="l">
              <a:buFont typeface="Webdings" pitchFamily="18" charset="2"/>
              <a:buNone/>
            </a:pPr>
            <a:endParaRPr lang="en-US" sz="1724"/>
          </a:p>
        </p:txBody>
      </p:sp>
      <p:sp>
        <p:nvSpPr>
          <p:cNvPr id="33" name="TextBox 32"/>
          <p:cNvSpPr txBox="1"/>
          <p:nvPr userDrawn="1"/>
        </p:nvSpPr>
        <p:spPr>
          <a:xfrm>
            <a:off x="609796" y="2662763"/>
            <a:ext cx="5216096" cy="2523068"/>
          </a:xfrm>
          <a:prstGeom prst="rect">
            <a:avLst/>
          </a:prstGeom>
          <a:solidFill>
            <a:srgbClr val="D8CBCB"/>
          </a:solidFill>
          <a:ln>
            <a:noFill/>
            <a:prstDash val="sysDash"/>
          </a:ln>
        </p:spPr>
        <p:txBody>
          <a:bodyPr wrap="square" tIns="112578" rtlCol="0">
            <a:noAutofit/>
          </a:bodyPr>
          <a:lstStyle/>
          <a:p>
            <a:pPr marL="211084" indent="-211084" algn="l">
              <a:buFont typeface="Webdings" pitchFamily="18" charset="2"/>
              <a:buChar char="4"/>
            </a:pPr>
            <a:endParaRPr lang="en-US" sz="1724"/>
          </a:p>
        </p:txBody>
      </p:sp>
      <p:sp>
        <p:nvSpPr>
          <p:cNvPr id="34" name="TextBox 33"/>
          <p:cNvSpPr txBox="1"/>
          <p:nvPr userDrawn="1"/>
        </p:nvSpPr>
        <p:spPr>
          <a:xfrm>
            <a:off x="609798" y="5524500"/>
            <a:ext cx="10638585" cy="952500"/>
          </a:xfrm>
          <a:prstGeom prst="rect">
            <a:avLst/>
          </a:prstGeom>
          <a:solidFill>
            <a:srgbClr val="CBD3D3"/>
          </a:solidFill>
          <a:ln>
            <a:noFill/>
            <a:prstDash val="sysDash"/>
          </a:ln>
        </p:spPr>
        <p:txBody>
          <a:bodyPr wrap="square" tIns="112578" rtlCol="0">
            <a:noAutofit/>
          </a:bodyPr>
          <a:lstStyle/>
          <a:p>
            <a:pPr marL="211084" indent="-211084" algn="l">
              <a:buFont typeface="Webdings" pitchFamily="18" charset="2"/>
              <a:buChar char="4"/>
            </a:pPr>
            <a:endParaRPr lang="en-US" sz="1724"/>
          </a:p>
        </p:txBody>
      </p:sp>
      <p:sp>
        <p:nvSpPr>
          <p:cNvPr id="35" name="Text Placeholder 14"/>
          <p:cNvSpPr>
            <a:spLocks noGrp="1"/>
          </p:cNvSpPr>
          <p:nvPr>
            <p:ph type="body" sz="quarter" idx="17" hasCustomPrompt="1"/>
          </p:nvPr>
        </p:nvSpPr>
        <p:spPr>
          <a:xfrm>
            <a:off x="609806" y="5524500"/>
            <a:ext cx="10616071" cy="952500"/>
          </a:xfrm>
          <a:ln>
            <a:noFill/>
          </a:ln>
        </p:spPr>
        <p:txBody>
          <a:bodyPr tIns="91440"/>
          <a:lstStyle>
            <a:lvl1pPr>
              <a:spcBef>
                <a:spcPts val="739"/>
              </a:spcBef>
              <a:defRPr sz="1724" baseline="0"/>
            </a:lvl1pPr>
            <a:lvl2pPr>
              <a:lnSpc>
                <a:spcPct val="100000"/>
              </a:lnSpc>
              <a:spcBef>
                <a:spcPts val="369"/>
              </a:spcBef>
              <a:defRPr sz="1477" baseline="0"/>
            </a:lvl2pPr>
          </a:lstStyle>
          <a:p>
            <a:pPr lvl="0"/>
            <a:r>
              <a:rPr lang="en-US"/>
              <a:t>Recommendation 1</a:t>
            </a:r>
          </a:p>
          <a:p>
            <a:pPr lvl="1"/>
            <a:r>
              <a:rPr lang="en-US"/>
              <a:t>Sub-recommendation 1</a:t>
            </a:r>
          </a:p>
          <a:p>
            <a:pPr lvl="0"/>
            <a:r>
              <a:rPr lang="en-US"/>
              <a:t>Recommendation 2</a:t>
            </a:r>
          </a:p>
        </p:txBody>
      </p:sp>
      <p:sp>
        <p:nvSpPr>
          <p:cNvPr id="36" name="Text Placeholder 14"/>
          <p:cNvSpPr>
            <a:spLocks noGrp="1"/>
          </p:cNvSpPr>
          <p:nvPr>
            <p:ph type="body" sz="quarter" idx="15" hasCustomPrompt="1"/>
          </p:nvPr>
        </p:nvSpPr>
        <p:spPr>
          <a:xfrm>
            <a:off x="609796" y="2662766"/>
            <a:ext cx="5216096" cy="2523067"/>
          </a:xfrm>
          <a:ln>
            <a:noFill/>
          </a:ln>
        </p:spPr>
        <p:txBody>
          <a:bodyPr tIns="91440"/>
          <a:lstStyle>
            <a:lvl1pPr>
              <a:spcBef>
                <a:spcPts val="739"/>
              </a:spcBef>
              <a:defRPr sz="1724" baseline="0"/>
            </a:lvl1pPr>
            <a:lvl2pPr>
              <a:lnSpc>
                <a:spcPct val="100000"/>
              </a:lnSpc>
              <a:spcBef>
                <a:spcPts val="369"/>
              </a:spcBef>
              <a:defRPr sz="1477" baseline="0"/>
            </a:lvl2pPr>
          </a:lstStyle>
          <a:p>
            <a:pPr lvl="0"/>
            <a:r>
              <a:rPr lang="en-US"/>
              <a:t>Finding 1</a:t>
            </a:r>
          </a:p>
          <a:p>
            <a:pPr lvl="1"/>
            <a:r>
              <a:rPr lang="en-US"/>
              <a:t>Sub-finding 1</a:t>
            </a:r>
          </a:p>
          <a:p>
            <a:pPr lvl="1"/>
            <a:r>
              <a:rPr lang="en-US"/>
              <a:t>Sub-finding 2</a:t>
            </a:r>
          </a:p>
          <a:p>
            <a:pPr lvl="0"/>
            <a:r>
              <a:rPr lang="en-US"/>
              <a:t>Finding 2</a:t>
            </a:r>
          </a:p>
          <a:p>
            <a:pPr lvl="1"/>
            <a:r>
              <a:rPr lang="en-US"/>
              <a:t>Sub-finding 1</a:t>
            </a:r>
          </a:p>
          <a:p>
            <a:pPr lvl="1"/>
            <a:r>
              <a:rPr lang="en-US"/>
              <a:t>Sub-finding 2</a:t>
            </a:r>
          </a:p>
          <a:p>
            <a:pPr lvl="0"/>
            <a:r>
              <a:rPr lang="en-US"/>
              <a:t>Finding 3</a:t>
            </a:r>
          </a:p>
          <a:p>
            <a:pPr lvl="0"/>
            <a:r>
              <a:rPr lang="en-US"/>
              <a:t>Finding 4</a:t>
            </a:r>
          </a:p>
        </p:txBody>
      </p:sp>
      <p:sp>
        <p:nvSpPr>
          <p:cNvPr id="37" name="Text Placeholder 14"/>
          <p:cNvSpPr>
            <a:spLocks noGrp="1"/>
          </p:cNvSpPr>
          <p:nvPr>
            <p:ph type="body" sz="quarter" idx="14" hasCustomPrompt="1"/>
          </p:nvPr>
        </p:nvSpPr>
        <p:spPr>
          <a:xfrm>
            <a:off x="609806" y="1566331"/>
            <a:ext cx="10616071" cy="762001"/>
          </a:xfrm>
          <a:ln>
            <a:noFill/>
          </a:ln>
        </p:spPr>
        <p:txBody>
          <a:bodyPr tIns="91440"/>
          <a:lstStyle>
            <a:lvl1pPr>
              <a:spcBef>
                <a:spcPts val="739"/>
              </a:spcBef>
              <a:defRPr sz="1724" baseline="0"/>
            </a:lvl1pPr>
            <a:lvl2pPr>
              <a:lnSpc>
                <a:spcPct val="100000"/>
              </a:lnSpc>
              <a:spcBef>
                <a:spcPts val="369"/>
              </a:spcBef>
              <a:defRPr sz="1477" baseline="0"/>
            </a:lvl2pPr>
          </a:lstStyle>
          <a:p>
            <a:pPr lvl="0"/>
            <a:r>
              <a:rPr lang="en-US"/>
              <a:t>Question</a:t>
            </a:r>
          </a:p>
          <a:p>
            <a:pPr lvl="1"/>
            <a:r>
              <a:rPr lang="en-US"/>
              <a:t>Sub Question</a:t>
            </a:r>
          </a:p>
        </p:txBody>
      </p:sp>
      <p:sp>
        <p:nvSpPr>
          <p:cNvPr id="38" name="Rounded Rectangle 37"/>
          <p:cNvSpPr/>
          <p:nvPr userDrawn="1"/>
        </p:nvSpPr>
        <p:spPr bwMode="auto">
          <a:xfrm>
            <a:off x="726674" y="1308100"/>
            <a:ext cx="2392274" cy="342900"/>
          </a:xfrm>
          <a:prstGeom prst="roundRect">
            <a:avLst/>
          </a:prstGeom>
          <a:solidFill>
            <a:schemeClr val="accent1"/>
          </a:solidFill>
          <a:ln>
            <a:noFill/>
            <a:headEnd type="none" w="med" len="med"/>
            <a:tailEnd type="none" w="med" len="med"/>
          </a:ln>
          <a:effectLst/>
          <a:scene3d>
            <a:camera prst="orthographicFront">
              <a:rot lat="0" lon="0" rev="0"/>
            </a:camera>
            <a:lightRig rig="contrasting" dir="t">
              <a:rot lat="0" lon="0" rev="7800000"/>
            </a:lightRig>
          </a:scene3d>
          <a:sp3d>
            <a:bevelT w="139700" h="139700"/>
          </a:sp3d>
        </p:spPr>
        <p:style>
          <a:lnRef idx="3">
            <a:schemeClr val="lt1"/>
          </a:lnRef>
          <a:fillRef idx="1">
            <a:schemeClr val="accent2"/>
          </a:fillRef>
          <a:effectRef idx="1">
            <a:schemeClr val="accent2"/>
          </a:effectRef>
          <a:fontRef idx="minor">
            <a:schemeClr val="lt1"/>
          </a:fontRef>
        </p:style>
        <p:txBody>
          <a:bodyPr vert="horz" wrap="none" lIns="56289" tIns="56289" rIns="56289" bIns="56289" numCol="1" rtlCol="0" anchor="ctr" anchorCtr="0" compatLnSpc="1">
            <a:prstTxWarp prst="textNoShape">
              <a:avLst/>
            </a:prstTxWarp>
          </a:bodyPr>
          <a:lstStyle/>
          <a:p>
            <a:pPr marR="0" algn="l" defTabSz="1125781" rtl="0" eaLnBrk="1" fontAlgn="base" latinLnBrk="0" hangingPunct="1">
              <a:lnSpc>
                <a:spcPct val="100000"/>
              </a:lnSpc>
              <a:spcBef>
                <a:spcPct val="100000"/>
              </a:spcBef>
              <a:spcAft>
                <a:spcPct val="0"/>
              </a:spcAft>
              <a:buClrTx/>
              <a:buSzTx/>
              <a:tabLst/>
            </a:pPr>
            <a:r>
              <a:rPr lang="en-US" sz="1970" b="1">
                <a:solidFill>
                  <a:schemeClr val="bg1"/>
                </a:solidFill>
                <a:latin typeface="+mj-lt"/>
                <a:ea typeface="+mn-ea"/>
                <a:cs typeface="+mn-cs"/>
              </a:rPr>
              <a:t>Questions</a:t>
            </a:r>
          </a:p>
        </p:txBody>
      </p:sp>
      <p:sp>
        <p:nvSpPr>
          <p:cNvPr id="39" name="Rounded Rectangle 38"/>
          <p:cNvSpPr/>
          <p:nvPr userDrawn="1"/>
        </p:nvSpPr>
        <p:spPr bwMode="auto">
          <a:xfrm>
            <a:off x="726674" y="2396064"/>
            <a:ext cx="2392274" cy="342900"/>
          </a:xfrm>
          <a:prstGeom prst="roundRect">
            <a:avLst/>
          </a:prstGeom>
          <a:solidFill>
            <a:schemeClr val="accent1"/>
          </a:solidFill>
          <a:ln>
            <a:noFill/>
            <a:headEnd type="none" w="med" len="med"/>
            <a:tailEnd type="none" w="med" len="med"/>
          </a:ln>
          <a:effectLst/>
          <a:scene3d>
            <a:camera prst="orthographicFront">
              <a:rot lat="0" lon="0" rev="0"/>
            </a:camera>
            <a:lightRig rig="contrasting" dir="t">
              <a:rot lat="0" lon="0" rev="7800000"/>
            </a:lightRig>
          </a:scene3d>
          <a:sp3d>
            <a:bevelT w="139700" h="139700"/>
          </a:sp3d>
        </p:spPr>
        <p:style>
          <a:lnRef idx="3">
            <a:schemeClr val="lt1"/>
          </a:lnRef>
          <a:fillRef idx="1">
            <a:schemeClr val="accent2"/>
          </a:fillRef>
          <a:effectRef idx="1">
            <a:schemeClr val="accent2"/>
          </a:effectRef>
          <a:fontRef idx="minor">
            <a:schemeClr val="lt1"/>
          </a:fontRef>
        </p:style>
        <p:txBody>
          <a:bodyPr vert="horz" wrap="none" lIns="56289" tIns="56289" rIns="56289" bIns="56289" numCol="1" rtlCol="0" anchor="ctr" anchorCtr="0" compatLnSpc="1">
            <a:prstTxWarp prst="textNoShape">
              <a:avLst/>
            </a:prstTxWarp>
          </a:bodyPr>
          <a:lstStyle/>
          <a:p>
            <a:pPr marR="0" algn="l" defTabSz="1125781" rtl="0" eaLnBrk="1" fontAlgn="base" latinLnBrk="0" hangingPunct="1">
              <a:lnSpc>
                <a:spcPct val="100000"/>
              </a:lnSpc>
              <a:spcBef>
                <a:spcPct val="100000"/>
              </a:spcBef>
              <a:spcAft>
                <a:spcPct val="0"/>
              </a:spcAft>
              <a:buClrTx/>
              <a:buSzTx/>
              <a:tabLst/>
            </a:pPr>
            <a:r>
              <a:rPr lang="en-US" sz="1970" b="1">
                <a:solidFill>
                  <a:schemeClr val="bg1"/>
                </a:solidFill>
                <a:latin typeface="+mj-lt"/>
              </a:rPr>
              <a:t>Findings</a:t>
            </a:r>
            <a:endParaRPr lang="en-US" sz="1970" b="1">
              <a:solidFill>
                <a:schemeClr val="bg1"/>
              </a:solidFill>
              <a:latin typeface="+mj-lt"/>
              <a:ea typeface="+mn-ea"/>
              <a:cs typeface="+mn-cs"/>
            </a:endParaRPr>
          </a:p>
        </p:txBody>
      </p:sp>
      <p:sp>
        <p:nvSpPr>
          <p:cNvPr id="40" name="Rounded Rectangle 39"/>
          <p:cNvSpPr/>
          <p:nvPr userDrawn="1"/>
        </p:nvSpPr>
        <p:spPr bwMode="auto">
          <a:xfrm>
            <a:off x="726674" y="5245100"/>
            <a:ext cx="2392274" cy="342900"/>
          </a:xfrm>
          <a:prstGeom prst="roundRect">
            <a:avLst/>
          </a:prstGeom>
          <a:solidFill>
            <a:schemeClr val="accent2"/>
          </a:solidFill>
          <a:ln>
            <a:noFill/>
            <a:headEnd type="none" w="med" len="med"/>
            <a:tailEnd type="none" w="med" len="med"/>
          </a:ln>
          <a:effectLst/>
          <a:scene3d>
            <a:camera prst="orthographicFront">
              <a:rot lat="0" lon="0" rev="0"/>
            </a:camera>
            <a:lightRig rig="contrasting" dir="t">
              <a:rot lat="0" lon="0" rev="7800000"/>
            </a:lightRig>
          </a:scene3d>
          <a:sp3d>
            <a:bevelT w="139700" h="139700"/>
          </a:sp3d>
        </p:spPr>
        <p:style>
          <a:lnRef idx="3">
            <a:schemeClr val="lt1"/>
          </a:lnRef>
          <a:fillRef idx="1">
            <a:schemeClr val="accent2"/>
          </a:fillRef>
          <a:effectRef idx="1">
            <a:schemeClr val="accent2"/>
          </a:effectRef>
          <a:fontRef idx="minor">
            <a:schemeClr val="lt1"/>
          </a:fontRef>
        </p:style>
        <p:txBody>
          <a:bodyPr vert="horz" wrap="none" lIns="56289" tIns="56289" rIns="56289" bIns="56289" numCol="1" rtlCol="0" anchor="ctr" anchorCtr="0" compatLnSpc="1">
            <a:prstTxWarp prst="textNoShape">
              <a:avLst/>
            </a:prstTxWarp>
          </a:bodyPr>
          <a:lstStyle/>
          <a:p>
            <a:pPr marR="0" algn="l" defTabSz="1125781" rtl="0" eaLnBrk="1" fontAlgn="base" latinLnBrk="0" hangingPunct="1">
              <a:lnSpc>
                <a:spcPct val="100000"/>
              </a:lnSpc>
              <a:spcBef>
                <a:spcPct val="100000"/>
              </a:spcBef>
              <a:spcAft>
                <a:spcPct val="0"/>
              </a:spcAft>
              <a:buClrTx/>
              <a:buSzTx/>
              <a:tabLst/>
            </a:pPr>
            <a:r>
              <a:rPr lang="en-US" sz="1970" b="1">
                <a:solidFill>
                  <a:schemeClr val="bg1"/>
                </a:solidFill>
                <a:latin typeface="+mj-lt"/>
              </a:rPr>
              <a:t>Recommendations</a:t>
            </a:r>
            <a:endParaRPr lang="en-US" sz="1970" b="1">
              <a:solidFill>
                <a:schemeClr val="bg1"/>
              </a:solidFill>
              <a:latin typeface="+mj-lt"/>
              <a:ea typeface="+mn-ea"/>
              <a:cs typeface="+mn-cs"/>
            </a:endParaRPr>
          </a:p>
        </p:txBody>
      </p:sp>
      <p:sp>
        <p:nvSpPr>
          <p:cNvPr id="41" name="TextBox 40"/>
          <p:cNvSpPr txBox="1"/>
          <p:nvPr userDrawn="1"/>
        </p:nvSpPr>
        <p:spPr>
          <a:xfrm>
            <a:off x="6026031" y="2662763"/>
            <a:ext cx="5216096" cy="2523068"/>
          </a:xfrm>
          <a:prstGeom prst="rect">
            <a:avLst/>
          </a:prstGeom>
          <a:solidFill>
            <a:srgbClr val="D8CBCB"/>
          </a:solidFill>
          <a:ln>
            <a:noFill/>
            <a:prstDash val="sysDash"/>
          </a:ln>
        </p:spPr>
        <p:txBody>
          <a:bodyPr wrap="square" tIns="112578" rtlCol="0">
            <a:noAutofit/>
          </a:bodyPr>
          <a:lstStyle/>
          <a:p>
            <a:pPr marL="211084" indent="-211084" algn="l">
              <a:buFont typeface="Webdings" pitchFamily="18" charset="2"/>
              <a:buChar char="4"/>
            </a:pPr>
            <a:endParaRPr lang="en-US" sz="1724"/>
          </a:p>
        </p:txBody>
      </p:sp>
      <p:sp>
        <p:nvSpPr>
          <p:cNvPr id="42" name="Text Placeholder 14"/>
          <p:cNvSpPr>
            <a:spLocks noGrp="1"/>
          </p:cNvSpPr>
          <p:nvPr>
            <p:ph type="body" sz="quarter" idx="18" hasCustomPrompt="1"/>
          </p:nvPr>
        </p:nvSpPr>
        <p:spPr>
          <a:xfrm>
            <a:off x="6026031" y="2662766"/>
            <a:ext cx="5216096" cy="2523067"/>
          </a:xfrm>
          <a:ln>
            <a:noFill/>
          </a:ln>
        </p:spPr>
        <p:txBody>
          <a:bodyPr tIns="91440"/>
          <a:lstStyle>
            <a:lvl1pPr>
              <a:spcBef>
                <a:spcPts val="739"/>
              </a:spcBef>
              <a:defRPr sz="1724" baseline="0"/>
            </a:lvl1pPr>
            <a:lvl2pPr>
              <a:lnSpc>
                <a:spcPct val="100000"/>
              </a:lnSpc>
              <a:spcBef>
                <a:spcPts val="369"/>
              </a:spcBef>
              <a:defRPr sz="1477"/>
            </a:lvl2pPr>
          </a:lstStyle>
          <a:p>
            <a:pPr lvl="0"/>
            <a:r>
              <a:rPr lang="en-US"/>
              <a:t>Insight 1</a:t>
            </a:r>
          </a:p>
          <a:p>
            <a:pPr lvl="1"/>
            <a:r>
              <a:rPr lang="en-US"/>
              <a:t>Sub-insight</a:t>
            </a:r>
          </a:p>
          <a:p>
            <a:pPr lvl="1"/>
            <a:r>
              <a:rPr lang="en-US"/>
              <a:t>Sub-insight</a:t>
            </a:r>
          </a:p>
          <a:p>
            <a:pPr lvl="0"/>
            <a:r>
              <a:rPr lang="en-US"/>
              <a:t>Insight 2</a:t>
            </a:r>
          </a:p>
          <a:p>
            <a:pPr lvl="0"/>
            <a:r>
              <a:rPr lang="en-US"/>
              <a:t>Insight 3</a:t>
            </a:r>
          </a:p>
          <a:p>
            <a:pPr lvl="0"/>
            <a:r>
              <a:rPr lang="en-US"/>
              <a:t>Insight 4</a:t>
            </a:r>
          </a:p>
        </p:txBody>
      </p:sp>
      <p:sp>
        <p:nvSpPr>
          <p:cNvPr id="43" name="Rounded Rectangle 42"/>
          <p:cNvSpPr/>
          <p:nvPr userDrawn="1"/>
        </p:nvSpPr>
        <p:spPr bwMode="auto">
          <a:xfrm>
            <a:off x="6142908" y="2396064"/>
            <a:ext cx="2392274" cy="342900"/>
          </a:xfrm>
          <a:prstGeom prst="roundRect">
            <a:avLst/>
          </a:prstGeom>
          <a:solidFill>
            <a:schemeClr val="accent1"/>
          </a:solidFill>
          <a:ln>
            <a:noFill/>
            <a:headEnd type="none" w="med" len="med"/>
            <a:tailEnd type="none" w="med" len="med"/>
          </a:ln>
          <a:effectLst/>
          <a:scene3d>
            <a:camera prst="orthographicFront">
              <a:rot lat="0" lon="0" rev="0"/>
            </a:camera>
            <a:lightRig rig="contrasting" dir="t">
              <a:rot lat="0" lon="0" rev="7800000"/>
            </a:lightRig>
          </a:scene3d>
          <a:sp3d>
            <a:bevelT w="139700" h="139700"/>
          </a:sp3d>
        </p:spPr>
        <p:style>
          <a:lnRef idx="3">
            <a:schemeClr val="lt1"/>
          </a:lnRef>
          <a:fillRef idx="1">
            <a:schemeClr val="accent2"/>
          </a:fillRef>
          <a:effectRef idx="1">
            <a:schemeClr val="accent2"/>
          </a:effectRef>
          <a:fontRef idx="minor">
            <a:schemeClr val="lt1"/>
          </a:fontRef>
        </p:style>
        <p:txBody>
          <a:bodyPr vert="horz" wrap="none" lIns="56289" tIns="56289" rIns="56289" bIns="56289" numCol="1" rtlCol="0" anchor="ctr" anchorCtr="0" compatLnSpc="1">
            <a:prstTxWarp prst="textNoShape">
              <a:avLst/>
            </a:prstTxWarp>
          </a:bodyPr>
          <a:lstStyle/>
          <a:p>
            <a:pPr marR="0" algn="l" defTabSz="1125781" rtl="0" eaLnBrk="1" fontAlgn="base" latinLnBrk="0" hangingPunct="1">
              <a:lnSpc>
                <a:spcPct val="100000"/>
              </a:lnSpc>
              <a:spcBef>
                <a:spcPct val="100000"/>
              </a:spcBef>
              <a:spcAft>
                <a:spcPct val="0"/>
              </a:spcAft>
              <a:buClrTx/>
              <a:buSzTx/>
              <a:tabLst/>
            </a:pPr>
            <a:r>
              <a:rPr lang="en-US" sz="1970" b="1">
                <a:solidFill>
                  <a:schemeClr val="bg1"/>
                </a:solidFill>
                <a:latin typeface="+mj-lt"/>
                <a:ea typeface="+mn-ea"/>
                <a:cs typeface="+mn-cs"/>
              </a:rPr>
              <a:t>Insights</a:t>
            </a:r>
          </a:p>
        </p:txBody>
      </p:sp>
      <p:pic>
        <p:nvPicPr>
          <p:cNvPr id="16" name="Picture 15">
            <a:extLst>
              <a:ext uri="{FF2B5EF4-FFF2-40B4-BE49-F238E27FC236}">
                <a16:creationId xmlns:a16="http://schemas.microsoft.com/office/drawing/2014/main" id="{723BFCFF-0317-4CA7-B55F-9A174E6865EE}"/>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4161" b="32037"/>
          <a:stretch/>
        </p:blipFill>
        <p:spPr>
          <a:xfrm>
            <a:off x="11426758" y="120234"/>
            <a:ext cx="557204" cy="551969"/>
          </a:xfrm>
          <a:prstGeom prst="rect">
            <a:avLst/>
          </a:prstGeom>
        </p:spPr>
      </p:pic>
    </p:spTree>
    <p:extLst>
      <p:ext uri="{BB962C8B-B14F-4D97-AF65-F5344CB8AC3E}">
        <p14:creationId xmlns:p14="http://schemas.microsoft.com/office/powerpoint/2010/main" val="235587599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err="1"/>
              <a:t>FIRe</a:t>
            </a:r>
            <a:r>
              <a:rPr lang="en-US"/>
              <a:t> – What is the Key Takeaway from the Slide?</a:t>
            </a:r>
          </a:p>
        </p:txBody>
      </p:sp>
      <p:sp>
        <p:nvSpPr>
          <p:cNvPr id="16" name="TextBox 15"/>
          <p:cNvSpPr txBox="1"/>
          <p:nvPr userDrawn="1"/>
        </p:nvSpPr>
        <p:spPr>
          <a:xfrm>
            <a:off x="609796" y="1646763"/>
            <a:ext cx="5216096" cy="3001438"/>
          </a:xfrm>
          <a:prstGeom prst="rect">
            <a:avLst/>
          </a:prstGeom>
          <a:solidFill>
            <a:srgbClr val="D8CBCB"/>
          </a:solidFill>
          <a:ln>
            <a:noFill/>
            <a:prstDash val="sysDash"/>
          </a:ln>
        </p:spPr>
        <p:txBody>
          <a:bodyPr wrap="square" tIns="112578" rtlCol="0">
            <a:noAutofit/>
          </a:bodyPr>
          <a:lstStyle/>
          <a:p>
            <a:pPr marL="211084" indent="-211084" algn="l">
              <a:buFont typeface="Webdings" pitchFamily="18" charset="2"/>
              <a:buChar char="4"/>
            </a:pPr>
            <a:endParaRPr lang="en-US" sz="1724"/>
          </a:p>
        </p:txBody>
      </p:sp>
      <p:sp>
        <p:nvSpPr>
          <p:cNvPr id="17" name="TextBox 16"/>
          <p:cNvSpPr txBox="1"/>
          <p:nvPr userDrawn="1"/>
        </p:nvSpPr>
        <p:spPr>
          <a:xfrm>
            <a:off x="609798" y="5067300"/>
            <a:ext cx="10638585" cy="1384300"/>
          </a:xfrm>
          <a:prstGeom prst="rect">
            <a:avLst/>
          </a:prstGeom>
          <a:solidFill>
            <a:srgbClr val="CBD3D3"/>
          </a:solidFill>
          <a:ln>
            <a:noFill/>
            <a:prstDash val="sysDash"/>
          </a:ln>
        </p:spPr>
        <p:txBody>
          <a:bodyPr wrap="square" tIns="112578" rtlCol="0">
            <a:noAutofit/>
          </a:bodyPr>
          <a:lstStyle/>
          <a:p>
            <a:pPr marL="211084" indent="-211084" algn="l">
              <a:buFont typeface="Webdings" pitchFamily="18" charset="2"/>
              <a:buChar char="4"/>
            </a:pPr>
            <a:endParaRPr lang="en-US" sz="1724"/>
          </a:p>
        </p:txBody>
      </p:sp>
      <p:sp>
        <p:nvSpPr>
          <p:cNvPr id="18" name="Text Placeholder 14"/>
          <p:cNvSpPr>
            <a:spLocks noGrp="1"/>
          </p:cNvSpPr>
          <p:nvPr>
            <p:ph type="body" sz="quarter" idx="17" hasCustomPrompt="1"/>
          </p:nvPr>
        </p:nvSpPr>
        <p:spPr>
          <a:xfrm>
            <a:off x="609806" y="5067300"/>
            <a:ext cx="10616071" cy="1384300"/>
          </a:xfrm>
          <a:ln>
            <a:noFill/>
          </a:ln>
        </p:spPr>
        <p:txBody>
          <a:bodyPr tIns="91440"/>
          <a:lstStyle>
            <a:lvl1pPr>
              <a:spcBef>
                <a:spcPts val="739"/>
              </a:spcBef>
              <a:defRPr sz="1724" baseline="0"/>
            </a:lvl1pPr>
            <a:lvl2pPr>
              <a:lnSpc>
                <a:spcPct val="100000"/>
              </a:lnSpc>
              <a:spcBef>
                <a:spcPts val="369"/>
              </a:spcBef>
              <a:defRPr sz="1477" baseline="0"/>
            </a:lvl2pPr>
          </a:lstStyle>
          <a:p>
            <a:pPr lvl="0"/>
            <a:r>
              <a:rPr lang="en-US"/>
              <a:t>Recommendation 1</a:t>
            </a:r>
          </a:p>
          <a:p>
            <a:pPr lvl="1"/>
            <a:r>
              <a:rPr lang="en-US"/>
              <a:t>Sub-recommendation 1</a:t>
            </a:r>
          </a:p>
          <a:p>
            <a:pPr lvl="0"/>
            <a:r>
              <a:rPr lang="en-US"/>
              <a:t>Recommendation 2</a:t>
            </a:r>
          </a:p>
        </p:txBody>
      </p:sp>
      <p:sp>
        <p:nvSpPr>
          <p:cNvPr id="19" name="Text Placeholder 14"/>
          <p:cNvSpPr>
            <a:spLocks noGrp="1"/>
          </p:cNvSpPr>
          <p:nvPr>
            <p:ph type="body" sz="quarter" idx="15" hasCustomPrompt="1"/>
          </p:nvPr>
        </p:nvSpPr>
        <p:spPr>
          <a:xfrm>
            <a:off x="609796" y="1646777"/>
            <a:ext cx="5216096" cy="3001437"/>
          </a:xfrm>
          <a:ln>
            <a:noFill/>
          </a:ln>
        </p:spPr>
        <p:txBody>
          <a:bodyPr tIns="91440"/>
          <a:lstStyle>
            <a:lvl1pPr>
              <a:spcBef>
                <a:spcPts val="739"/>
              </a:spcBef>
              <a:defRPr sz="1724" baseline="0"/>
            </a:lvl1pPr>
            <a:lvl2pPr>
              <a:lnSpc>
                <a:spcPct val="100000"/>
              </a:lnSpc>
              <a:spcBef>
                <a:spcPts val="369"/>
              </a:spcBef>
              <a:defRPr sz="1477" baseline="0"/>
            </a:lvl2pPr>
          </a:lstStyle>
          <a:p>
            <a:pPr lvl="0"/>
            <a:r>
              <a:rPr lang="en-US"/>
              <a:t>Finding 1</a:t>
            </a:r>
          </a:p>
          <a:p>
            <a:pPr lvl="1"/>
            <a:r>
              <a:rPr lang="en-US"/>
              <a:t>Sub-finding 1</a:t>
            </a:r>
          </a:p>
          <a:p>
            <a:pPr lvl="1"/>
            <a:r>
              <a:rPr lang="en-US"/>
              <a:t>Sub-finding 2</a:t>
            </a:r>
          </a:p>
          <a:p>
            <a:pPr lvl="0"/>
            <a:r>
              <a:rPr lang="en-US"/>
              <a:t>Finding 2</a:t>
            </a:r>
          </a:p>
          <a:p>
            <a:pPr lvl="1"/>
            <a:r>
              <a:rPr lang="en-US"/>
              <a:t>Sub-finding 1</a:t>
            </a:r>
          </a:p>
          <a:p>
            <a:pPr lvl="1"/>
            <a:r>
              <a:rPr lang="en-US"/>
              <a:t>Sub-finding 2</a:t>
            </a:r>
          </a:p>
          <a:p>
            <a:pPr lvl="0"/>
            <a:r>
              <a:rPr lang="en-US"/>
              <a:t>Finding 3</a:t>
            </a:r>
          </a:p>
          <a:p>
            <a:pPr lvl="0"/>
            <a:r>
              <a:rPr lang="en-US"/>
              <a:t>Finding 4</a:t>
            </a:r>
          </a:p>
        </p:txBody>
      </p:sp>
      <p:sp>
        <p:nvSpPr>
          <p:cNvPr id="20" name="Rounded Rectangle 19"/>
          <p:cNvSpPr/>
          <p:nvPr userDrawn="1"/>
        </p:nvSpPr>
        <p:spPr bwMode="auto">
          <a:xfrm>
            <a:off x="726674" y="1380064"/>
            <a:ext cx="2392274" cy="342900"/>
          </a:xfrm>
          <a:prstGeom prst="roundRect">
            <a:avLst/>
          </a:prstGeom>
          <a:solidFill>
            <a:schemeClr val="accent1"/>
          </a:solidFill>
          <a:ln>
            <a:noFill/>
            <a:headEnd type="none" w="med" len="med"/>
            <a:tailEnd type="none" w="med" len="med"/>
          </a:ln>
          <a:effectLst/>
          <a:scene3d>
            <a:camera prst="orthographicFront">
              <a:rot lat="0" lon="0" rev="0"/>
            </a:camera>
            <a:lightRig rig="contrasting" dir="t">
              <a:rot lat="0" lon="0" rev="7800000"/>
            </a:lightRig>
          </a:scene3d>
          <a:sp3d>
            <a:bevelT w="139700" h="139700"/>
          </a:sp3d>
        </p:spPr>
        <p:style>
          <a:lnRef idx="3">
            <a:schemeClr val="lt1"/>
          </a:lnRef>
          <a:fillRef idx="1">
            <a:schemeClr val="accent2"/>
          </a:fillRef>
          <a:effectRef idx="1">
            <a:schemeClr val="accent2"/>
          </a:effectRef>
          <a:fontRef idx="minor">
            <a:schemeClr val="lt1"/>
          </a:fontRef>
        </p:style>
        <p:txBody>
          <a:bodyPr vert="horz" wrap="none" lIns="56289" tIns="56289" rIns="56289" bIns="56289" numCol="1" rtlCol="0" anchor="ctr" anchorCtr="0" compatLnSpc="1">
            <a:prstTxWarp prst="textNoShape">
              <a:avLst/>
            </a:prstTxWarp>
          </a:bodyPr>
          <a:lstStyle/>
          <a:p>
            <a:pPr marR="0" algn="l" defTabSz="1125781" rtl="0" eaLnBrk="1" fontAlgn="base" latinLnBrk="0" hangingPunct="1">
              <a:lnSpc>
                <a:spcPct val="100000"/>
              </a:lnSpc>
              <a:spcBef>
                <a:spcPct val="100000"/>
              </a:spcBef>
              <a:spcAft>
                <a:spcPct val="0"/>
              </a:spcAft>
              <a:buClrTx/>
              <a:buSzTx/>
              <a:tabLst/>
            </a:pPr>
            <a:r>
              <a:rPr lang="en-US" sz="1970" b="1">
                <a:solidFill>
                  <a:schemeClr val="bg1"/>
                </a:solidFill>
                <a:latin typeface="+mj-lt"/>
              </a:rPr>
              <a:t>Findings</a:t>
            </a:r>
            <a:endParaRPr lang="en-US" sz="1970" b="1">
              <a:solidFill>
                <a:schemeClr val="bg1"/>
              </a:solidFill>
              <a:latin typeface="+mj-lt"/>
              <a:ea typeface="+mn-ea"/>
              <a:cs typeface="+mn-cs"/>
            </a:endParaRPr>
          </a:p>
        </p:txBody>
      </p:sp>
      <p:sp>
        <p:nvSpPr>
          <p:cNvPr id="21" name="Rounded Rectangle 20"/>
          <p:cNvSpPr/>
          <p:nvPr userDrawn="1"/>
        </p:nvSpPr>
        <p:spPr bwMode="auto">
          <a:xfrm>
            <a:off x="726674" y="4787900"/>
            <a:ext cx="2392274" cy="342900"/>
          </a:xfrm>
          <a:prstGeom prst="roundRect">
            <a:avLst/>
          </a:prstGeom>
          <a:solidFill>
            <a:schemeClr val="accent2"/>
          </a:solidFill>
          <a:ln>
            <a:noFill/>
            <a:headEnd type="none" w="med" len="med"/>
            <a:tailEnd type="none" w="med" len="med"/>
          </a:ln>
          <a:effectLst/>
          <a:scene3d>
            <a:camera prst="orthographicFront">
              <a:rot lat="0" lon="0" rev="0"/>
            </a:camera>
            <a:lightRig rig="contrasting" dir="t">
              <a:rot lat="0" lon="0" rev="7800000"/>
            </a:lightRig>
          </a:scene3d>
          <a:sp3d>
            <a:bevelT w="139700" h="139700"/>
          </a:sp3d>
        </p:spPr>
        <p:style>
          <a:lnRef idx="3">
            <a:schemeClr val="lt1"/>
          </a:lnRef>
          <a:fillRef idx="1">
            <a:schemeClr val="accent2"/>
          </a:fillRef>
          <a:effectRef idx="1">
            <a:schemeClr val="accent2"/>
          </a:effectRef>
          <a:fontRef idx="minor">
            <a:schemeClr val="lt1"/>
          </a:fontRef>
        </p:style>
        <p:txBody>
          <a:bodyPr vert="horz" wrap="none" lIns="56289" tIns="56289" rIns="56289" bIns="56289" numCol="1" rtlCol="0" anchor="ctr" anchorCtr="0" compatLnSpc="1">
            <a:prstTxWarp prst="textNoShape">
              <a:avLst/>
            </a:prstTxWarp>
          </a:bodyPr>
          <a:lstStyle/>
          <a:p>
            <a:pPr marR="0" algn="l" defTabSz="1125781" rtl="0" eaLnBrk="1" fontAlgn="base" latinLnBrk="0" hangingPunct="1">
              <a:lnSpc>
                <a:spcPct val="100000"/>
              </a:lnSpc>
              <a:spcBef>
                <a:spcPct val="100000"/>
              </a:spcBef>
              <a:spcAft>
                <a:spcPct val="0"/>
              </a:spcAft>
              <a:buClrTx/>
              <a:buSzTx/>
              <a:tabLst/>
            </a:pPr>
            <a:r>
              <a:rPr lang="en-US" sz="1970" b="1">
                <a:solidFill>
                  <a:schemeClr val="bg1"/>
                </a:solidFill>
                <a:latin typeface="+mj-lt"/>
              </a:rPr>
              <a:t>Recommendations</a:t>
            </a:r>
            <a:endParaRPr lang="en-US" sz="1970" b="1">
              <a:solidFill>
                <a:schemeClr val="bg1"/>
              </a:solidFill>
              <a:latin typeface="+mj-lt"/>
              <a:ea typeface="+mn-ea"/>
              <a:cs typeface="+mn-cs"/>
            </a:endParaRPr>
          </a:p>
        </p:txBody>
      </p:sp>
      <p:sp>
        <p:nvSpPr>
          <p:cNvPr id="22" name="TextBox 21"/>
          <p:cNvSpPr txBox="1"/>
          <p:nvPr userDrawn="1"/>
        </p:nvSpPr>
        <p:spPr>
          <a:xfrm>
            <a:off x="6026031" y="1646763"/>
            <a:ext cx="5216096" cy="3001438"/>
          </a:xfrm>
          <a:prstGeom prst="rect">
            <a:avLst/>
          </a:prstGeom>
          <a:solidFill>
            <a:srgbClr val="D8CBCB"/>
          </a:solidFill>
          <a:ln>
            <a:noFill/>
            <a:prstDash val="sysDash"/>
          </a:ln>
        </p:spPr>
        <p:txBody>
          <a:bodyPr wrap="square" tIns="112578" rtlCol="0">
            <a:noAutofit/>
          </a:bodyPr>
          <a:lstStyle/>
          <a:p>
            <a:pPr marL="211084" indent="-211084" algn="l">
              <a:buFont typeface="Webdings" pitchFamily="18" charset="2"/>
              <a:buChar char="4"/>
            </a:pPr>
            <a:endParaRPr lang="en-US" sz="1724"/>
          </a:p>
        </p:txBody>
      </p:sp>
      <p:sp>
        <p:nvSpPr>
          <p:cNvPr id="23" name="Text Placeholder 14"/>
          <p:cNvSpPr>
            <a:spLocks noGrp="1"/>
          </p:cNvSpPr>
          <p:nvPr>
            <p:ph type="body" sz="quarter" idx="18" hasCustomPrompt="1"/>
          </p:nvPr>
        </p:nvSpPr>
        <p:spPr>
          <a:xfrm>
            <a:off x="6026031" y="1646777"/>
            <a:ext cx="5216096" cy="3001437"/>
          </a:xfrm>
          <a:ln>
            <a:noFill/>
          </a:ln>
        </p:spPr>
        <p:txBody>
          <a:bodyPr tIns="91440"/>
          <a:lstStyle>
            <a:lvl1pPr>
              <a:spcBef>
                <a:spcPts val="739"/>
              </a:spcBef>
              <a:defRPr sz="1724" baseline="0"/>
            </a:lvl1pPr>
            <a:lvl2pPr>
              <a:lnSpc>
                <a:spcPct val="100000"/>
              </a:lnSpc>
              <a:spcBef>
                <a:spcPts val="369"/>
              </a:spcBef>
              <a:defRPr sz="1477"/>
            </a:lvl2pPr>
          </a:lstStyle>
          <a:p>
            <a:pPr lvl="0"/>
            <a:r>
              <a:rPr lang="en-US"/>
              <a:t>Insight 1</a:t>
            </a:r>
          </a:p>
          <a:p>
            <a:pPr lvl="1"/>
            <a:r>
              <a:rPr lang="en-US"/>
              <a:t>Sub-insight</a:t>
            </a:r>
          </a:p>
          <a:p>
            <a:pPr lvl="1"/>
            <a:r>
              <a:rPr lang="en-US"/>
              <a:t>Sub-insight</a:t>
            </a:r>
          </a:p>
          <a:p>
            <a:pPr lvl="0"/>
            <a:r>
              <a:rPr lang="en-US"/>
              <a:t>Insight 2</a:t>
            </a:r>
          </a:p>
          <a:p>
            <a:pPr lvl="0"/>
            <a:r>
              <a:rPr lang="en-US"/>
              <a:t>Insight 3</a:t>
            </a:r>
          </a:p>
          <a:p>
            <a:pPr lvl="0"/>
            <a:r>
              <a:rPr lang="en-US"/>
              <a:t>Insight 4</a:t>
            </a:r>
          </a:p>
        </p:txBody>
      </p:sp>
      <p:sp>
        <p:nvSpPr>
          <p:cNvPr id="24" name="Rounded Rectangle 23"/>
          <p:cNvSpPr/>
          <p:nvPr userDrawn="1"/>
        </p:nvSpPr>
        <p:spPr bwMode="auto">
          <a:xfrm>
            <a:off x="6142908" y="1380064"/>
            <a:ext cx="2392274" cy="342900"/>
          </a:xfrm>
          <a:prstGeom prst="roundRect">
            <a:avLst/>
          </a:prstGeom>
          <a:solidFill>
            <a:schemeClr val="accent1"/>
          </a:solidFill>
          <a:ln>
            <a:noFill/>
            <a:headEnd type="none" w="med" len="med"/>
            <a:tailEnd type="none" w="med" len="med"/>
          </a:ln>
          <a:effectLst/>
          <a:scene3d>
            <a:camera prst="orthographicFront">
              <a:rot lat="0" lon="0" rev="0"/>
            </a:camera>
            <a:lightRig rig="contrasting" dir="t">
              <a:rot lat="0" lon="0" rev="7800000"/>
            </a:lightRig>
          </a:scene3d>
          <a:sp3d>
            <a:bevelT w="139700" h="139700"/>
          </a:sp3d>
        </p:spPr>
        <p:style>
          <a:lnRef idx="3">
            <a:schemeClr val="lt1"/>
          </a:lnRef>
          <a:fillRef idx="1">
            <a:schemeClr val="accent2"/>
          </a:fillRef>
          <a:effectRef idx="1">
            <a:schemeClr val="accent2"/>
          </a:effectRef>
          <a:fontRef idx="minor">
            <a:schemeClr val="lt1"/>
          </a:fontRef>
        </p:style>
        <p:txBody>
          <a:bodyPr vert="horz" wrap="none" lIns="56289" tIns="56289" rIns="56289" bIns="56289" numCol="1" rtlCol="0" anchor="ctr" anchorCtr="0" compatLnSpc="1">
            <a:prstTxWarp prst="textNoShape">
              <a:avLst/>
            </a:prstTxWarp>
          </a:bodyPr>
          <a:lstStyle/>
          <a:p>
            <a:pPr marR="0" algn="l" defTabSz="1125781" rtl="0" eaLnBrk="1" fontAlgn="base" latinLnBrk="0" hangingPunct="1">
              <a:lnSpc>
                <a:spcPct val="100000"/>
              </a:lnSpc>
              <a:spcBef>
                <a:spcPct val="100000"/>
              </a:spcBef>
              <a:spcAft>
                <a:spcPct val="0"/>
              </a:spcAft>
              <a:buClrTx/>
              <a:buSzTx/>
              <a:tabLst/>
            </a:pPr>
            <a:r>
              <a:rPr lang="en-US" sz="1970" b="1">
                <a:solidFill>
                  <a:schemeClr val="bg1"/>
                </a:solidFill>
                <a:latin typeface="+mj-lt"/>
                <a:ea typeface="+mn-ea"/>
                <a:cs typeface="+mn-cs"/>
              </a:rPr>
              <a:t>Insights</a:t>
            </a:r>
          </a:p>
        </p:txBody>
      </p:sp>
      <p:pic>
        <p:nvPicPr>
          <p:cNvPr id="13" name="Picture 12">
            <a:extLst>
              <a:ext uri="{FF2B5EF4-FFF2-40B4-BE49-F238E27FC236}">
                <a16:creationId xmlns:a16="http://schemas.microsoft.com/office/drawing/2014/main" id="{8C2416FC-CF4A-43F9-A3F4-3E20DBF1A76C}"/>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4161" b="32037"/>
          <a:stretch/>
        </p:blipFill>
        <p:spPr>
          <a:xfrm>
            <a:off x="11426758" y="120234"/>
            <a:ext cx="557204" cy="551969"/>
          </a:xfrm>
          <a:prstGeom prst="rect">
            <a:avLst/>
          </a:prstGeom>
        </p:spPr>
      </p:pic>
    </p:spTree>
    <p:extLst>
      <p:ext uri="{BB962C8B-B14F-4D97-AF65-F5344CB8AC3E}">
        <p14:creationId xmlns:p14="http://schemas.microsoft.com/office/powerpoint/2010/main" val="380978171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ase Study Problem Statement &amp; Approach Slide">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a:t>What is the Key Takeaway from the Slide?</a:t>
            </a:r>
          </a:p>
        </p:txBody>
      </p:sp>
      <p:graphicFrame>
        <p:nvGraphicFramePr>
          <p:cNvPr id="7" name="Table 6"/>
          <p:cNvGraphicFramePr>
            <a:graphicFrameLocks noGrp="1"/>
          </p:cNvGraphicFramePr>
          <p:nvPr userDrawn="1">
            <p:extLst>
              <p:ext uri="{D42A27DB-BD31-4B8C-83A1-F6EECF244321}">
                <p14:modId xmlns:p14="http://schemas.microsoft.com/office/powerpoint/2010/main" val="2585289678"/>
              </p:ext>
            </p:extLst>
          </p:nvPr>
        </p:nvGraphicFramePr>
        <p:xfrm>
          <a:off x="546597" y="1431572"/>
          <a:ext cx="5291148" cy="2911828"/>
        </p:xfrm>
        <a:graphic>
          <a:graphicData uri="http://schemas.openxmlformats.org/drawingml/2006/table">
            <a:tbl>
              <a:tblPr firstRow="1" bandRow="1">
                <a:tableStyleId>{69012ECD-51FC-41F1-AA8D-1B2483CD663E}</a:tableStyleId>
              </a:tblPr>
              <a:tblGrid>
                <a:gridCol w="5291148">
                  <a:extLst>
                    <a:ext uri="{9D8B030D-6E8A-4147-A177-3AD203B41FA5}">
                      <a16:colId xmlns:a16="http://schemas.microsoft.com/office/drawing/2014/main" val="20000"/>
                    </a:ext>
                  </a:extLst>
                </a:gridCol>
              </a:tblGrid>
              <a:tr h="365760">
                <a:tc>
                  <a:txBody>
                    <a:bodyPr/>
                    <a:lstStyle/>
                    <a:p>
                      <a:pPr algn="ctr"/>
                      <a:r>
                        <a:rPr lang="en-US" sz="1400">
                          <a:latin typeface="+mj-lt"/>
                        </a:rPr>
                        <a:t>Background</a:t>
                      </a:r>
                    </a:p>
                  </a:txBody>
                  <a:tcPr marL="112579" marR="112579" anchor="ctr"/>
                </a:tc>
                <a:extLst>
                  <a:ext uri="{0D108BD9-81ED-4DB2-BD59-A6C34878D82A}">
                    <a16:rowId xmlns:a16="http://schemas.microsoft.com/office/drawing/2014/main" val="10000"/>
                  </a:ext>
                </a:extLst>
              </a:tr>
              <a:tr h="2546068">
                <a:tc>
                  <a:txBody>
                    <a:bodyPr/>
                    <a:lstStyle/>
                    <a:p>
                      <a:pPr marL="228600" indent="-228600">
                        <a:spcAft>
                          <a:spcPts val="600"/>
                        </a:spcAft>
                        <a:buFont typeface="Webdings" pitchFamily="18" charset="2"/>
                        <a:buChar char="4"/>
                      </a:pPr>
                      <a:endParaRPr lang="en-US" sz="1200" u="none"/>
                    </a:p>
                  </a:txBody>
                  <a:tcPr marL="112579" marR="112579"/>
                </a:tc>
                <a:extLst>
                  <a:ext uri="{0D108BD9-81ED-4DB2-BD59-A6C34878D82A}">
                    <a16:rowId xmlns:a16="http://schemas.microsoft.com/office/drawing/2014/main" val="10001"/>
                  </a:ext>
                </a:extLst>
              </a:tr>
            </a:tbl>
          </a:graphicData>
        </a:graphic>
      </p:graphicFrame>
      <p:graphicFrame>
        <p:nvGraphicFramePr>
          <p:cNvPr id="8" name="Table 7"/>
          <p:cNvGraphicFramePr>
            <a:graphicFrameLocks noGrp="1"/>
          </p:cNvGraphicFramePr>
          <p:nvPr userDrawn="1">
            <p:extLst>
              <p:ext uri="{D42A27DB-BD31-4B8C-83A1-F6EECF244321}">
                <p14:modId xmlns:p14="http://schemas.microsoft.com/office/powerpoint/2010/main" val="1830639085"/>
              </p:ext>
            </p:extLst>
          </p:nvPr>
        </p:nvGraphicFramePr>
        <p:xfrm>
          <a:off x="546597" y="4466872"/>
          <a:ext cx="5291148" cy="1857728"/>
        </p:xfrm>
        <a:graphic>
          <a:graphicData uri="http://schemas.openxmlformats.org/drawingml/2006/table">
            <a:tbl>
              <a:tblPr firstRow="1" bandRow="1">
                <a:tableStyleId>{69012ECD-51FC-41F1-AA8D-1B2483CD663E}</a:tableStyleId>
              </a:tblPr>
              <a:tblGrid>
                <a:gridCol w="5291148">
                  <a:extLst>
                    <a:ext uri="{9D8B030D-6E8A-4147-A177-3AD203B41FA5}">
                      <a16:colId xmlns:a16="http://schemas.microsoft.com/office/drawing/2014/main" val="20000"/>
                    </a:ext>
                  </a:extLst>
                </a:gridCol>
              </a:tblGrid>
              <a:tr h="365760">
                <a:tc>
                  <a:txBody>
                    <a:bodyPr/>
                    <a:lstStyle/>
                    <a:p>
                      <a:pPr algn="ctr"/>
                      <a:r>
                        <a:rPr lang="en-US" sz="1400">
                          <a:latin typeface="+mj-lt"/>
                        </a:rPr>
                        <a:t>Objectives</a:t>
                      </a:r>
                    </a:p>
                  </a:txBody>
                  <a:tcPr marL="112579" marR="112579" anchor="ctr"/>
                </a:tc>
                <a:extLst>
                  <a:ext uri="{0D108BD9-81ED-4DB2-BD59-A6C34878D82A}">
                    <a16:rowId xmlns:a16="http://schemas.microsoft.com/office/drawing/2014/main" val="10000"/>
                  </a:ext>
                </a:extLst>
              </a:tr>
              <a:tr h="1491968">
                <a:tc>
                  <a:txBody>
                    <a:bodyPr/>
                    <a:lstStyle/>
                    <a:p>
                      <a:pPr marL="228600" indent="-228600">
                        <a:spcAft>
                          <a:spcPts val="600"/>
                        </a:spcAft>
                        <a:buFont typeface="Webdings" pitchFamily="18" charset="2"/>
                        <a:buChar char="4"/>
                      </a:pPr>
                      <a:endParaRPr lang="en-US" sz="1200" u="none"/>
                    </a:p>
                  </a:txBody>
                  <a:tcPr marL="112579" marR="112579"/>
                </a:tc>
                <a:extLst>
                  <a:ext uri="{0D108BD9-81ED-4DB2-BD59-A6C34878D82A}">
                    <a16:rowId xmlns:a16="http://schemas.microsoft.com/office/drawing/2014/main" val="10001"/>
                  </a:ext>
                </a:extLst>
              </a:tr>
            </a:tbl>
          </a:graphicData>
        </a:graphic>
      </p:graphicFrame>
      <p:sp>
        <p:nvSpPr>
          <p:cNvPr id="14" name="Text Placeholder 13"/>
          <p:cNvSpPr>
            <a:spLocks noGrp="1"/>
          </p:cNvSpPr>
          <p:nvPr>
            <p:ph type="body" sz="quarter" idx="11" hasCustomPrompt="1"/>
          </p:nvPr>
        </p:nvSpPr>
        <p:spPr>
          <a:xfrm>
            <a:off x="547252" y="1816100"/>
            <a:ext cx="5291148" cy="2501900"/>
          </a:xfrm>
        </p:spPr>
        <p:txBody>
          <a:bodyPr>
            <a:noAutofit/>
          </a:bodyPr>
          <a:lstStyle>
            <a:lvl1pPr>
              <a:spcBef>
                <a:spcPts val="739"/>
              </a:spcBef>
              <a:defRPr sz="1724" baseline="0"/>
            </a:lvl1pPr>
            <a:lvl2pPr>
              <a:lnSpc>
                <a:spcPct val="100000"/>
              </a:lnSpc>
              <a:spcBef>
                <a:spcPts val="369"/>
              </a:spcBef>
              <a:defRPr sz="1477"/>
            </a:lvl2pPr>
          </a:lstStyle>
          <a:p>
            <a:pPr lvl="0"/>
            <a:r>
              <a:rPr lang="en-US"/>
              <a:t>What are the relevant facts that serve as the background for this project?</a:t>
            </a:r>
          </a:p>
          <a:p>
            <a:pPr lvl="1"/>
            <a:r>
              <a:rPr lang="en-US"/>
              <a:t>Second level</a:t>
            </a:r>
          </a:p>
        </p:txBody>
      </p:sp>
      <p:sp>
        <p:nvSpPr>
          <p:cNvPr id="24" name="Text Placeholder 13"/>
          <p:cNvSpPr>
            <a:spLocks noGrp="1"/>
          </p:cNvSpPr>
          <p:nvPr>
            <p:ph type="body" sz="quarter" idx="13" hasCustomPrompt="1"/>
          </p:nvPr>
        </p:nvSpPr>
        <p:spPr>
          <a:xfrm>
            <a:off x="547252" y="4851400"/>
            <a:ext cx="5291148" cy="1473200"/>
          </a:xfrm>
        </p:spPr>
        <p:txBody>
          <a:bodyPr>
            <a:noAutofit/>
          </a:bodyPr>
          <a:lstStyle>
            <a:lvl1pPr>
              <a:spcBef>
                <a:spcPts val="739"/>
              </a:spcBef>
              <a:defRPr sz="1724"/>
            </a:lvl1pPr>
            <a:lvl2pPr>
              <a:spcBef>
                <a:spcPts val="369"/>
              </a:spcBef>
              <a:defRPr sz="1477"/>
            </a:lvl2pPr>
          </a:lstStyle>
          <a:p>
            <a:pPr lvl="0"/>
            <a:r>
              <a:rPr lang="en-US"/>
              <a:t>Describe the key project objectives</a:t>
            </a:r>
          </a:p>
          <a:p>
            <a:pPr lvl="1"/>
            <a:r>
              <a:rPr lang="en-US"/>
              <a:t>Second level</a:t>
            </a:r>
          </a:p>
        </p:txBody>
      </p:sp>
      <p:graphicFrame>
        <p:nvGraphicFramePr>
          <p:cNvPr id="11" name="Table 10"/>
          <p:cNvGraphicFramePr>
            <a:graphicFrameLocks noGrp="1"/>
          </p:cNvGraphicFramePr>
          <p:nvPr userDrawn="1">
            <p:extLst>
              <p:ext uri="{D42A27DB-BD31-4B8C-83A1-F6EECF244321}">
                <p14:modId xmlns:p14="http://schemas.microsoft.com/office/powerpoint/2010/main" val="3715339969"/>
              </p:ext>
            </p:extLst>
          </p:nvPr>
        </p:nvGraphicFramePr>
        <p:xfrm>
          <a:off x="6378742" y="1431572"/>
          <a:ext cx="5291148" cy="4893028"/>
        </p:xfrm>
        <a:graphic>
          <a:graphicData uri="http://schemas.openxmlformats.org/drawingml/2006/table">
            <a:tbl>
              <a:tblPr firstRow="1" bandRow="1">
                <a:tableStyleId>{69012ECD-51FC-41F1-AA8D-1B2483CD663E}</a:tableStyleId>
              </a:tblPr>
              <a:tblGrid>
                <a:gridCol w="5291148">
                  <a:extLst>
                    <a:ext uri="{9D8B030D-6E8A-4147-A177-3AD203B41FA5}">
                      <a16:colId xmlns:a16="http://schemas.microsoft.com/office/drawing/2014/main" val="20000"/>
                    </a:ext>
                  </a:extLst>
                </a:gridCol>
              </a:tblGrid>
              <a:tr h="365760">
                <a:tc>
                  <a:txBody>
                    <a:bodyPr/>
                    <a:lstStyle/>
                    <a:p>
                      <a:pPr algn="ctr"/>
                      <a:r>
                        <a:rPr lang="en-US" sz="1400">
                          <a:latin typeface="+mj-lt"/>
                        </a:rPr>
                        <a:t>Approach</a:t>
                      </a:r>
                    </a:p>
                  </a:txBody>
                  <a:tcPr marL="112579" marR="112579" anchor="ctr"/>
                </a:tc>
                <a:extLst>
                  <a:ext uri="{0D108BD9-81ED-4DB2-BD59-A6C34878D82A}">
                    <a16:rowId xmlns:a16="http://schemas.microsoft.com/office/drawing/2014/main" val="10000"/>
                  </a:ext>
                </a:extLst>
              </a:tr>
              <a:tr h="4527268">
                <a:tc>
                  <a:txBody>
                    <a:bodyPr/>
                    <a:lstStyle/>
                    <a:p>
                      <a:pPr marL="228600" indent="-228600">
                        <a:spcAft>
                          <a:spcPts val="600"/>
                        </a:spcAft>
                        <a:buFont typeface="Webdings" pitchFamily="18" charset="2"/>
                        <a:buChar char="4"/>
                      </a:pPr>
                      <a:endParaRPr lang="en-US" sz="1200" u="none"/>
                    </a:p>
                  </a:txBody>
                  <a:tcPr marL="112579" marR="112579"/>
                </a:tc>
                <a:extLst>
                  <a:ext uri="{0D108BD9-81ED-4DB2-BD59-A6C34878D82A}">
                    <a16:rowId xmlns:a16="http://schemas.microsoft.com/office/drawing/2014/main" val="10001"/>
                  </a:ext>
                </a:extLst>
              </a:tr>
            </a:tbl>
          </a:graphicData>
        </a:graphic>
      </p:graphicFrame>
      <p:sp>
        <p:nvSpPr>
          <p:cNvPr id="13" name="Text Placeholder 13"/>
          <p:cNvSpPr>
            <a:spLocks noGrp="1"/>
          </p:cNvSpPr>
          <p:nvPr>
            <p:ph type="body" sz="quarter" idx="14" hasCustomPrompt="1"/>
          </p:nvPr>
        </p:nvSpPr>
        <p:spPr>
          <a:xfrm>
            <a:off x="6379399" y="1816100"/>
            <a:ext cx="5291148" cy="4508500"/>
          </a:xfrm>
        </p:spPr>
        <p:txBody>
          <a:bodyPr>
            <a:noAutofit/>
          </a:bodyPr>
          <a:lstStyle>
            <a:lvl1pPr>
              <a:spcBef>
                <a:spcPts val="739"/>
              </a:spcBef>
              <a:defRPr sz="1724" baseline="0"/>
            </a:lvl1pPr>
            <a:lvl2pPr>
              <a:lnSpc>
                <a:spcPct val="100000"/>
              </a:lnSpc>
              <a:spcBef>
                <a:spcPts val="369"/>
              </a:spcBef>
              <a:defRPr sz="1477"/>
            </a:lvl2pPr>
          </a:lstStyle>
          <a:p>
            <a:pPr lvl="0"/>
            <a:r>
              <a:rPr lang="en-US"/>
              <a:t>Describe the approach used by Mu Sigma in this project.  You can insert text or paste graphics in this box</a:t>
            </a:r>
          </a:p>
          <a:p>
            <a:pPr lvl="1"/>
            <a:r>
              <a:rPr lang="en-US"/>
              <a:t>Second level</a:t>
            </a:r>
          </a:p>
        </p:txBody>
      </p:sp>
      <p:sp>
        <p:nvSpPr>
          <p:cNvPr id="2" name="Right Arrow 1"/>
          <p:cNvSpPr/>
          <p:nvPr userDrawn="1"/>
        </p:nvSpPr>
        <p:spPr bwMode="auto">
          <a:xfrm>
            <a:off x="5945898" y="2895600"/>
            <a:ext cx="337733" cy="1828800"/>
          </a:xfrm>
          <a:prstGeom prst="rightArrow">
            <a:avLst>
              <a:gd name="adj1" fmla="val 50000"/>
              <a:gd name="adj2" fmla="val 100000"/>
            </a:avLst>
          </a:prstGeom>
          <a:solidFill>
            <a:schemeClr val="accent2"/>
          </a:solidFill>
          <a:ln>
            <a:noFill/>
            <a:headEnd type="none" w="med" len="med"/>
            <a:tailEnd type="none" w="med" len="med"/>
          </a:ln>
          <a:effectLst>
            <a:outerShdw blurRad="50800" dist="38100" dir="2700000" algn="tl" rotWithShape="0">
              <a:prstClr val="black">
                <a:alpha val="40000"/>
              </a:prstClr>
            </a:outerShdw>
          </a:effectLst>
        </p:spPr>
        <p:style>
          <a:lnRef idx="3">
            <a:schemeClr val="lt1"/>
          </a:lnRef>
          <a:fillRef idx="1">
            <a:schemeClr val="accent2"/>
          </a:fillRef>
          <a:effectRef idx="1">
            <a:schemeClr val="accent2"/>
          </a:effectRef>
          <a:fontRef idx="minor">
            <a:schemeClr val="lt1"/>
          </a:fontRef>
        </p:style>
        <p:txBody>
          <a:bodyPr vert="horz" wrap="none" lIns="56289" tIns="56289" rIns="56289" bIns="56289" numCol="1" rtlCol="0" anchor="ctr" anchorCtr="0" compatLnSpc="1">
            <a:prstTxWarp prst="textNoShape">
              <a:avLst/>
            </a:prstTxWarp>
          </a:bodyPr>
          <a:lstStyle/>
          <a:p>
            <a:pPr marL="289264" marR="0" indent="-289264" algn="l" defTabSz="1125781" rtl="0" eaLnBrk="1" fontAlgn="base" latinLnBrk="0" hangingPunct="1">
              <a:lnSpc>
                <a:spcPct val="100000"/>
              </a:lnSpc>
              <a:spcBef>
                <a:spcPct val="100000"/>
              </a:spcBef>
              <a:spcAft>
                <a:spcPct val="0"/>
              </a:spcAft>
              <a:buClrTx/>
              <a:buSzTx/>
              <a:buFont typeface="Webdings" pitchFamily="18" charset="2"/>
              <a:buChar char="4"/>
              <a:tabLst/>
            </a:pPr>
            <a:endParaRPr lang="en-US" sz="1970" b="0">
              <a:solidFill>
                <a:schemeClr val="tx1"/>
              </a:solidFill>
              <a:latin typeface="+mn-lt"/>
              <a:ea typeface="+mn-ea"/>
              <a:cs typeface="+mn-cs"/>
            </a:endParaRPr>
          </a:p>
        </p:txBody>
      </p:sp>
      <p:pic>
        <p:nvPicPr>
          <p:cNvPr id="12" name="Picture 11">
            <a:extLst>
              <a:ext uri="{FF2B5EF4-FFF2-40B4-BE49-F238E27FC236}">
                <a16:creationId xmlns:a16="http://schemas.microsoft.com/office/drawing/2014/main" id="{EE8F496E-8AF1-42D8-82D6-ACCBC9BC43C5}"/>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4161" b="32037"/>
          <a:stretch/>
        </p:blipFill>
        <p:spPr>
          <a:xfrm>
            <a:off x="11426758" y="120234"/>
            <a:ext cx="557204" cy="551969"/>
          </a:xfrm>
          <a:prstGeom prst="rect">
            <a:avLst/>
          </a:prstGeom>
        </p:spPr>
      </p:pic>
    </p:spTree>
    <p:extLst>
      <p:ext uri="{BB962C8B-B14F-4D97-AF65-F5344CB8AC3E}">
        <p14:creationId xmlns:p14="http://schemas.microsoft.com/office/powerpoint/2010/main" val="382914915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ase Study Findings and Impact Slide">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a:t>What is the Key Takeaway from the Slide?</a:t>
            </a:r>
          </a:p>
        </p:txBody>
      </p:sp>
      <p:graphicFrame>
        <p:nvGraphicFramePr>
          <p:cNvPr id="11" name="Table 10"/>
          <p:cNvGraphicFramePr>
            <a:graphicFrameLocks noGrp="1"/>
          </p:cNvGraphicFramePr>
          <p:nvPr userDrawn="1">
            <p:extLst>
              <p:ext uri="{D42A27DB-BD31-4B8C-83A1-F6EECF244321}">
                <p14:modId xmlns:p14="http://schemas.microsoft.com/office/powerpoint/2010/main" val="405327512"/>
              </p:ext>
            </p:extLst>
          </p:nvPr>
        </p:nvGraphicFramePr>
        <p:xfrm>
          <a:off x="6378742" y="1431572"/>
          <a:ext cx="5291148" cy="4893028"/>
        </p:xfrm>
        <a:graphic>
          <a:graphicData uri="http://schemas.openxmlformats.org/drawingml/2006/table">
            <a:tbl>
              <a:tblPr firstRow="1" bandRow="1">
                <a:tableStyleId>{69012ECD-51FC-41F1-AA8D-1B2483CD663E}</a:tableStyleId>
              </a:tblPr>
              <a:tblGrid>
                <a:gridCol w="5291148">
                  <a:extLst>
                    <a:ext uri="{9D8B030D-6E8A-4147-A177-3AD203B41FA5}">
                      <a16:colId xmlns:a16="http://schemas.microsoft.com/office/drawing/2014/main" val="20000"/>
                    </a:ext>
                  </a:extLst>
                </a:gridCol>
              </a:tblGrid>
              <a:tr h="365760">
                <a:tc>
                  <a:txBody>
                    <a:bodyPr/>
                    <a:lstStyle/>
                    <a:p>
                      <a:pPr algn="ctr"/>
                      <a:r>
                        <a:rPr lang="en-US" sz="1400">
                          <a:latin typeface="+mj-lt"/>
                        </a:rPr>
                        <a:t>Analysis</a:t>
                      </a:r>
                      <a:r>
                        <a:rPr lang="en-US" sz="1400" baseline="0">
                          <a:latin typeface="+mj-lt"/>
                        </a:rPr>
                        <a:t> Illustrations</a:t>
                      </a:r>
                      <a:endParaRPr lang="en-US" sz="1400">
                        <a:latin typeface="+mj-lt"/>
                      </a:endParaRPr>
                    </a:p>
                  </a:txBody>
                  <a:tcPr marL="112579" marR="112579" anchor="ctr"/>
                </a:tc>
                <a:extLst>
                  <a:ext uri="{0D108BD9-81ED-4DB2-BD59-A6C34878D82A}">
                    <a16:rowId xmlns:a16="http://schemas.microsoft.com/office/drawing/2014/main" val="10000"/>
                  </a:ext>
                </a:extLst>
              </a:tr>
              <a:tr h="4527268">
                <a:tc>
                  <a:txBody>
                    <a:bodyPr/>
                    <a:lstStyle/>
                    <a:p>
                      <a:pPr marL="228600" indent="-228600">
                        <a:spcAft>
                          <a:spcPts val="600"/>
                        </a:spcAft>
                        <a:buFont typeface="Webdings" pitchFamily="18" charset="2"/>
                        <a:buChar char="4"/>
                      </a:pPr>
                      <a:endParaRPr lang="en-US" sz="1200" u="none"/>
                    </a:p>
                  </a:txBody>
                  <a:tcPr marL="112579" marR="112579"/>
                </a:tc>
                <a:extLst>
                  <a:ext uri="{0D108BD9-81ED-4DB2-BD59-A6C34878D82A}">
                    <a16:rowId xmlns:a16="http://schemas.microsoft.com/office/drawing/2014/main" val="10001"/>
                  </a:ext>
                </a:extLst>
              </a:tr>
            </a:tbl>
          </a:graphicData>
        </a:graphic>
      </p:graphicFrame>
      <p:sp>
        <p:nvSpPr>
          <p:cNvPr id="13" name="Text Placeholder 13"/>
          <p:cNvSpPr>
            <a:spLocks noGrp="1"/>
          </p:cNvSpPr>
          <p:nvPr>
            <p:ph type="body" sz="quarter" idx="14" hasCustomPrompt="1"/>
          </p:nvPr>
        </p:nvSpPr>
        <p:spPr>
          <a:xfrm>
            <a:off x="6379399" y="1816100"/>
            <a:ext cx="5291148" cy="4508500"/>
          </a:xfrm>
        </p:spPr>
        <p:txBody>
          <a:bodyPr>
            <a:noAutofit/>
          </a:bodyPr>
          <a:lstStyle>
            <a:lvl1pPr>
              <a:spcBef>
                <a:spcPts val="739"/>
              </a:spcBef>
              <a:defRPr sz="1724" baseline="0"/>
            </a:lvl1pPr>
            <a:lvl2pPr>
              <a:lnSpc>
                <a:spcPct val="100000"/>
              </a:lnSpc>
              <a:spcBef>
                <a:spcPts val="369"/>
              </a:spcBef>
              <a:defRPr sz="1477"/>
            </a:lvl2pPr>
          </a:lstStyle>
          <a:p>
            <a:pPr lvl="0"/>
            <a:r>
              <a:rPr lang="en-US"/>
              <a:t>Paste charts/graphics that illustrate key analysis outputs and support the key findings</a:t>
            </a:r>
          </a:p>
          <a:p>
            <a:pPr lvl="1"/>
            <a:r>
              <a:rPr lang="en-US"/>
              <a:t>Second level</a:t>
            </a:r>
          </a:p>
        </p:txBody>
      </p:sp>
      <p:sp>
        <p:nvSpPr>
          <p:cNvPr id="2" name="Right Arrow 1"/>
          <p:cNvSpPr/>
          <p:nvPr userDrawn="1"/>
        </p:nvSpPr>
        <p:spPr bwMode="auto">
          <a:xfrm>
            <a:off x="5945898" y="1981200"/>
            <a:ext cx="337733" cy="1371600"/>
          </a:xfrm>
          <a:prstGeom prst="rightArrow">
            <a:avLst>
              <a:gd name="adj1" fmla="val 50000"/>
              <a:gd name="adj2" fmla="val 100000"/>
            </a:avLst>
          </a:prstGeom>
          <a:solidFill>
            <a:schemeClr val="accent2"/>
          </a:solidFill>
          <a:ln>
            <a:noFill/>
            <a:headEnd type="none" w="med" len="med"/>
            <a:tailEnd type="none" w="med" len="med"/>
          </a:ln>
          <a:effectLst>
            <a:outerShdw blurRad="50800" dist="38100" dir="2700000" algn="tl" rotWithShape="0">
              <a:prstClr val="black">
                <a:alpha val="40000"/>
              </a:prstClr>
            </a:outerShdw>
          </a:effectLst>
        </p:spPr>
        <p:style>
          <a:lnRef idx="3">
            <a:schemeClr val="lt1"/>
          </a:lnRef>
          <a:fillRef idx="1">
            <a:schemeClr val="accent2"/>
          </a:fillRef>
          <a:effectRef idx="1">
            <a:schemeClr val="accent2"/>
          </a:effectRef>
          <a:fontRef idx="minor">
            <a:schemeClr val="lt1"/>
          </a:fontRef>
        </p:style>
        <p:txBody>
          <a:bodyPr vert="horz" wrap="none" lIns="56289" tIns="56289" rIns="56289" bIns="56289" numCol="1" rtlCol="0" anchor="ctr" anchorCtr="0" compatLnSpc="1">
            <a:prstTxWarp prst="textNoShape">
              <a:avLst/>
            </a:prstTxWarp>
          </a:bodyPr>
          <a:lstStyle/>
          <a:p>
            <a:pPr marL="289264" marR="0" indent="-289264" algn="l" defTabSz="1125781" rtl="0" eaLnBrk="1" fontAlgn="base" latinLnBrk="0" hangingPunct="1">
              <a:lnSpc>
                <a:spcPct val="100000"/>
              </a:lnSpc>
              <a:spcBef>
                <a:spcPct val="100000"/>
              </a:spcBef>
              <a:spcAft>
                <a:spcPct val="0"/>
              </a:spcAft>
              <a:buClrTx/>
              <a:buSzTx/>
              <a:buFont typeface="Webdings" pitchFamily="18" charset="2"/>
              <a:buChar char="4"/>
              <a:tabLst/>
            </a:pPr>
            <a:endParaRPr lang="en-US" sz="1970" b="0">
              <a:solidFill>
                <a:schemeClr val="tx1"/>
              </a:solidFill>
              <a:latin typeface="+mn-lt"/>
              <a:ea typeface="+mn-ea"/>
              <a:cs typeface="+mn-cs"/>
            </a:endParaRPr>
          </a:p>
        </p:txBody>
      </p:sp>
      <p:graphicFrame>
        <p:nvGraphicFramePr>
          <p:cNvPr id="12" name="Table 11"/>
          <p:cNvGraphicFramePr>
            <a:graphicFrameLocks noGrp="1"/>
          </p:cNvGraphicFramePr>
          <p:nvPr userDrawn="1">
            <p:extLst>
              <p:ext uri="{D42A27DB-BD31-4B8C-83A1-F6EECF244321}">
                <p14:modId xmlns:p14="http://schemas.microsoft.com/office/powerpoint/2010/main" val="1654360805"/>
              </p:ext>
            </p:extLst>
          </p:nvPr>
        </p:nvGraphicFramePr>
        <p:xfrm>
          <a:off x="546597" y="1431572"/>
          <a:ext cx="5291148" cy="2378428"/>
        </p:xfrm>
        <a:graphic>
          <a:graphicData uri="http://schemas.openxmlformats.org/drawingml/2006/table">
            <a:tbl>
              <a:tblPr firstRow="1" bandRow="1">
                <a:tableStyleId>{69012ECD-51FC-41F1-AA8D-1B2483CD663E}</a:tableStyleId>
              </a:tblPr>
              <a:tblGrid>
                <a:gridCol w="5291148">
                  <a:extLst>
                    <a:ext uri="{9D8B030D-6E8A-4147-A177-3AD203B41FA5}">
                      <a16:colId xmlns:a16="http://schemas.microsoft.com/office/drawing/2014/main" val="20000"/>
                    </a:ext>
                  </a:extLst>
                </a:gridCol>
              </a:tblGrid>
              <a:tr h="365760">
                <a:tc>
                  <a:txBody>
                    <a:bodyPr/>
                    <a:lstStyle/>
                    <a:p>
                      <a:pPr algn="ctr"/>
                      <a:r>
                        <a:rPr lang="en-US" sz="1400">
                          <a:latin typeface="+mj-lt"/>
                        </a:rPr>
                        <a:t>Key Findings</a:t>
                      </a:r>
                    </a:p>
                  </a:txBody>
                  <a:tcPr marL="112579" marR="112579" anchor="ctr"/>
                </a:tc>
                <a:extLst>
                  <a:ext uri="{0D108BD9-81ED-4DB2-BD59-A6C34878D82A}">
                    <a16:rowId xmlns:a16="http://schemas.microsoft.com/office/drawing/2014/main" val="10000"/>
                  </a:ext>
                </a:extLst>
              </a:tr>
              <a:tr h="2012668">
                <a:tc>
                  <a:txBody>
                    <a:bodyPr/>
                    <a:lstStyle/>
                    <a:p>
                      <a:pPr marL="228600" indent="-228600">
                        <a:spcAft>
                          <a:spcPts val="600"/>
                        </a:spcAft>
                        <a:buFont typeface="Webdings" pitchFamily="18" charset="2"/>
                        <a:buChar char="4"/>
                      </a:pPr>
                      <a:endParaRPr lang="en-US" sz="1200" u="none"/>
                    </a:p>
                  </a:txBody>
                  <a:tcPr marL="112579" marR="112579"/>
                </a:tc>
                <a:extLst>
                  <a:ext uri="{0D108BD9-81ED-4DB2-BD59-A6C34878D82A}">
                    <a16:rowId xmlns:a16="http://schemas.microsoft.com/office/drawing/2014/main" val="10001"/>
                  </a:ext>
                </a:extLst>
              </a:tr>
            </a:tbl>
          </a:graphicData>
        </a:graphic>
      </p:graphicFrame>
      <p:graphicFrame>
        <p:nvGraphicFramePr>
          <p:cNvPr id="15" name="Table 14"/>
          <p:cNvGraphicFramePr>
            <a:graphicFrameLocks noGrp="1"/>
          </p:cNvGraphicFramePr>
          <p:nvPr userDrawn="1">
            <p:extLst>
              <p:ext uri="{D42A27DB-BD31-4B8C-83A1-F6EECF244321}">
                <p14:modId xmlns:p14="http://schemas.microsoft.com/office/powerpoint/2010/main" val="4018950502"/>
              </p:ext>
            </p:extLst>
          </p:nvPr>
        </p:nvGraphicFramePr>
        <p:xfrm>
          <a:off x="546597" y="3933472"/>
          <a:ext cx="5291148" cy="2391128"/>
        </p:xfrm>
        <a:graphic>
          <a:graphicData uri="http://schemas.openxmlformats.org/drawingml/2006/table">
            <a:tbl>
              <a:tblPr firstRow="1" bandRow="1">
                <a:tableStyleId>{69012ECD-51FC-41F1-AA8D-1B2483CD663E}</a:tableStyleId>
              </a:tblPr>
              <a:tblGrid>
                <a:gridCol w="5291148">
                  <a:extLst>
                    <a:ext uri="{9D8B030D-6E8A-4147-A177-3AD203B41FA5}">
                      <a16:colId xmlns:a16="http://schemas.microsoft.com/office/drawing/2014/main" val="20000"/>
                    </a:ext>
                  </a:extLst>
                </a:gridCol>
              </a:tblGrid>
              <a:tr h="365760">
                <a:tc>
                  <a:txBody>
                    <a:bodyPr/>
                    <a:lstStyle/>
                    <a:p>
                      <a:pPr algn="ctr"/>
                      <a:r>
                        <a:rPr lang="en-US" sz="1400">
                          <a:latin typeface="+mj-lt"/>
                        </a:rPr>
                        <a:t>Business Impact</a:t>
                      </a:r>
                    </a:p>
                  </a:txBody>
                  <a:tcPr marL="112579" marR="112579" anchor="ctr"/>
                </a:tc>
                <a:extLst>
                  <a:ext uri="{0D108BD9-81ED-4DB2-BD59-A6C34878D82A}">
                    <a16:rowId xmlns:a16="http://schemas.microsoft.com/office/drawing/2014/main" val="10000"/>
                  </a:ext>
                </a:extLst>
              </a:tr>
              <a:tr h="2025368">
                <a:tc>
                  <a:txBody>
                    <a:bodyPr/>
                    <a:lstStyle/>
                    <a:p>
                      <a:pPr marL="228600" indent="-228600">
                        <a:spcAft>
                          <a:spcPts val="600"/>
                        </a:spcAft>
                        <a:buFont typeface="Webdings" pitchFamily="18" charset="2"/>
                        <a:buChar char="4"/>
                      </a:pPr>
                      <a:endParaRPr lang="en-US" sz="1200" u="none"/>
                    </a:p>
                  </a:txBody>
                  <a:tcPr marL="112579" marR="112579"/>
                </a:tc>
                <a:extLst>
                  <a:ext uri="{0D108BD9-81ED-4DB2-BD59-A6C34878D82A}">
                    <a16:rowId xmlns:a16="http://schemas.microsoft.com/office/drawing/2014/main" val="10001"/>
                  </a:ext>
                </a:extLst>
              </a:tr>
            </a:tbl>
          </a:graphicData>
        </a:graphic>
      </p:graphicFrame>
      <p:sp>
        <p:nvSpPr>
          <p:cNvPr id="16" name="Text Placeholder 13"/>
          <p:cNvSpPr>
            <a:spLocks noGrp="1"/>
          </p:cNvSpPr>
          <p:nvPr>
            <p:ph type="body" sz="quarter" idx="11" hasCustomPrompt="1"/>
          </p:nvPr>
        </p:nvSpPr>
        <p:spPr>
          <a:xfrm>
            <a:off x="547252" y="1816100"/>
            <a:ext cx="5291148" cy="1993900"/>
          </a:xfrm>
        </p:spPr>
        <p:txBody>
          <a:bodyPr>
            <a:noAutofit/>
          </a:bodyPr>
          <a:lstStyle>
            <a:lvl1pPr>
              <a:spcBef>
                <a:spcPts val="739"/>
              </a:spcBef>
              <a:defRPr sz="1724" baseline="0"/>
            </a:lvl1pPr>
            <a:lvl2pPr>
              <a:lnSpc>
                <a:spcPct val="100000"/>
              </a:lnSpc>
              <a:spcBef>
                <a:spcPts val="369"/>
              </a:spcBef>
              <a:defRPr sz="1477"/>
            </a:lvl2pPr>
          </a:lstStyle>
          <a:p>
            <a:pPr lvl="0"/>
            <a:r>
              <a:rPr lang="en-US"/>
              <a:t>Describe the findings/insights obtained from the analysis</a:t>
            </a:r>
          </a:p>
          <a:p>
            <a:pPr lvl="1"/>
            <a:r>
              <a:rPr lang="en-US"/>
              <a:t>Second level</a:t>
            </a:r>
          </a:p>
        </p:txBody>
      </p:sp>
      <p:sp>
        <p:nvSpPr>
          <p:cNvPr id="17" name="Text Placeholder 13"/>
          <p:cNvSpPr>
            <a:spLocks noGrp="1"/>
          </p:cNvSpPr>
          <p:nvPr>
            <p:ph type="body" sz="quarter" idx="13" hasCustomPrompt="1"/>
          </p:nvPr>
        </p:nvSpPr>
        <p:spPr>
          <a:xfrm>
            <a:off x="547252" y="4318000"/>
            <a:ext cx="5291148" cy="2006600"/>
          </a:xfrm>
        </p:spPr>
        <p:txBody>
          <a:bodyPr>
            <a:noAutofit/>
          </a:bodyPr>
          <a:lstStyle>
            <a:lvl1pPr>
              <a:spcBef>
                <a:spcPts val="739"/>
              </a:spcBef>
              <a:defRPr sz="1724" baseline="0"/>
            </a:lvl1pPr>
            <a:lvl2pPr>
              <a:spcBef>
                <a:spcPts val="369"/>
              </a:spcBef>
              <a:defRPr sz="1477"/>
            </a:lvl2pPr>
          </a:lstStyle>
          <a:p>
            <a:pPr lvl="0"/>
            <a:r>
              <a:rPr lang="en-US"/>
              <a:t>What was the real/projected impact of the project on the business?</a:t>
            </a:r>
          </a:p>
          <a:p>
            <a:pPr lvl="1"/>
            <a:r>
              <a:rPr lang="en-US"/>
              <a:t>Second level</a:t>
            </a:r>
          </a:p>
        </p:txBody>
      </p:sp>
      <p:sp>
        <p:nvSpPr>
          <p:cNvPr id="18" name="Right Arrow 17"/>
          <p:cNvSpPr/>
          <p:nvPr userDrawn="1"/>
        </p:nvSpPr>
        <p:spPr bwMode="auto">
          <a:xfrm rot="10800000">
            <a:off x="5945898" y="4419600"/>
            <a:ext cx="337733" cy="1371600"/>
          </a:xfrm>
          <a:prstGeom prst="rightArrow">
            <a:avLst>
              <a:gd name="adj1" fmla="val 50000"/>
              <a:gd name="adj2" fmla="val 100000"/>
            </a:avLst>
          </a:prstGeom>
          <a:solidFill>
            <a:schemeClr val="accent2"/>
          </a:solidFill>
          <a:ln>
            <a:noFill/>
            <a:headEnd type="none" w="med" len="med"/>
            <a:tailEnd type="none" w="med" len="med"/>
          </a:ln>
          <a:effectLst>
            <a:outerShdw blurRad="50800" dist="38100" dir="2700000" algn="tl" rotWithShape="0">
              <a:prstClr val="black">
                <a:alpha val="40000"/>
              </a:prstClr>
            </a:outerShdw>
          </a:effectLst>
        </p:spPr>
        <p:style>
          <a:lnRef idx="3">
            <a:schemeClr val="lt1"/>
          </a:lnRef>
          <a:fillRef idx="1">
            <a:schemeClr val="accent2"/>
          </a:fillRef>
          <a:effectRef idx="1">
            <a:schemeClr val="accent2"/>
          </a:effectRef>
          <a:fontRef idx="minor">
            <a:schemeClr val="lt1"/>
          </a:fontRef>
        </p:style>
        <p:txBody>
          <a:bodyPr vert="horz" wrap="none" lIns="56289" tIns="56289" rIns="56289" bIns="56289" numCol="1" rtlCol="0" anchor="ctr" anchorCtr="0" compatLnSpc="1">
            <a:prstTxWarp prst="textNoShape">
              <a:avLst/>
            </a:prstTxWarp>
          </a:bodyPr>
          <a:lstStyle/>
          <a:p>
            <a:pPr marL="289264" marR="0" indent="-289264" algn="l" defTabSz="1125781" rtl="0" eaLnBrk="1" fontAlgn="base" latinLnBrk="0" hangingPunct="1">
              <a:lnSpc>
                <a:spcPct val="100000"/>
              </a:lnSpc>
              <a:spcBef>
                <a:spcPct val="100000"/>
              </a:spcBef>
              <a:spcAft>
                <a:spcPct val="0"/>
              </a:spcAft>
              <a:buClrTx/>
              <a:buSzTx/>
              <a:buFont typeface="Webdings" pitchFamily="18" charset="2"/>
              <a:buChar char="4"/>
              <a:tabLst/>
            </a:pPr>
            <a:endParaRPr lang="en-US" sz="1970" b="0">
              <a:solidFill>
                <a:schemeClr val="tx1"/>
              </a:solidFill>
              <a:latin typeface="+mn-lt"/>
              <a:ea typeface="+mn-ea"/>
              <a:cs typeface="+mn-cs"/>
            </a:endParaRPr>
          </a:p>
        </p:txBody>
      </p:sp>
      <p:pic>
        <p:nvPicPr>
          <p:cNvPr id="14" name="Picture 13">
            <a:extLst>
              <a:ext uri="{FF2B5EF4-FFF2-40B4-BE49-F238E27FC236}">
                <a16:creationId xmlns:a16="http://schemas.microsoft.com/office/drawing/2014/main" id="{C5FB0F34-84FC-4241-9B90-65E67030CAEC}"/>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4161" b="32037"/>
          <a:stretch/>
        </p:blipFill>
        <p:spPr>
          <a:xfrm>
            <a:off x="11426758" y="120234"/>
            <a:ext cx="557204" cy="551969"/>
          </a:xfrm>
          <a:prstGeom prst="rect">
            <a:avLst/>
          </a:prstGeom>
        </p:spPr>
      </p:pic>
    </p:spTree>
    <p:extLst>
      <p:ext uri="{BB962C8B-B14F-4D97-AF65-F5344CB8AC3E}">
        <p14:creationId xmlns:p14="http://schemas.microsoft.com/office/powerpoint/2010/main" val="177187142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Four vertical chevrons slid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What is the Key Takeaway from the Slide?</a:t>
            </a:r>
          </a:p>
        </p:txBody>
      </p:sp>
      <p:sp>
        <p:nvSpPr>
          <p:cNvPr id="20" name="Rounded Rectangle 19"/>
          <p:cNvSpPr/>
          <p:nvPr userDrawn="1"/>
        </p:nvSpPr>
        <p:spPr bwMode="auto">
          <a:xfrm>
            <a:off x="3877676" y="3490815"/>
            <a:ext cx="7430123" cy="914400"/>
          </a:xfrm>
          <a:prstGeom prst="roundRect">
            <a:avLst>
              <a:gd name="adj" fmla="val 5556"/>
            </a:avLst>
          </a:prstGeom>
          <a:solidFill>
            <a:srgbClr val="D8CBCB"/>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none" lIns="56289" tIns="56289" rIns="56289" bIns="56289" numCol="1" rtlCol="0" anchor="ctr" anchorCtr="0" compatLnSpc="1">
            <a:prstTxWarp prst="textNoShape">
              <a:avLst/>
            </a:prstTxWarp>
          </a:bodyPr>
          <a:lstStyle/>
          <a:p>
            <a:pPr marL="289264" marR="0" indent="-289264" algn="l" defTabSz="1125781" rtl="0" eaLnBrk="1" fontAlgn="base" latinLnBrk="0" hangingPunct="1">
              <a:lnSpc>
                <a:spcPct val="100000"/>
              </a:lnSpc>
              <a:spcBef>
                <a:spcPct val="100000"/>
              </a:spcBef>
              <a:spcAft>
                <a:spcPct val="0"/>
              </a:spcAft>
              <a:buClrTx/>
              <a:buSzTx/>
              <a:buFont typeface="Webdings" pitchFamily="18" charset="2"/>
              <a:buChar char="4"/>
              <a:tabLst/>
            </a:pPr>
            <a:endParaRPr lang="en-US" sz="1970" b="0">
              <a:solidFill>
                <a:schemeClr val="tx1"/>
              </a:solidFill>
              <a:latin typeface="+mn-lt"/>
              <a:ea typeface="+mn-ea"/>
              <a:cs typeface="+mn-cs"/>
            </a:endParaRPr>
          </a:p>
        </p:txBody>
      </p:sp>
      <p:sp>
        <p:nvSpPr>
          <p:cNvPr id="25" name="Rounded Rectangle 24"/>
          <p:cNvSpPr/>
          <p:nvPr userDrawn="1"/>
        </p:nvSpPr>
        <p:spPr bwMode="auto">
          <a:xfrm>
            <a:off x="3877676" y="2440109"/>
            <a:ext cx="7430123" cy="914400"/>
          </a:xfrm>
          <a:prstGeom prst="roundRect">
            <a:avLst>
              <a:gd name="adj" fmla="val 5556"/>
            </a:avLst>
          </a:prstGeom>
          <a:solidFill>
            <a:srgbClr val="D8CBCB"/>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none" lIns="56289" tIns="56289" rIns="56289" bIns="56289" numCol="1" rtlCol="0" anchor="ctr" anchorCtr="0" compatLnSpc="1">
            <a:prstTxWarp prst="textNoShape">
              <a:avLst/>
            </a:prstTxWarp>
          </a:bodyPr>
          <a:lstStyle/>
          <a:p>
            <a:pPr marL="289264" marR="0" indent="-289264" algn="l" defTabSz="1125781" rtl="0" eaLnBrk="1" fontAlgn="base" latinLnBrk="0" hangingPunct="1">
              <a:lnSpc>
                <a:spcPct val="100000"/>
              </a:lnSpc>
              <a:spcBef>
                <a:spcPct val="100000"/>
              </a:spcBef>
              <a:spcAft>
                <a:spcPct val="0"/>
              </a:spcAft>
              <a:buClrTx/>
              <a:buSzTx/>
              <a:buFont typeface="Webdings" pitchFamily="18" charset="2"/>
              <a:buChar char="4"/>
              <a:tabLst/>
            </a:pPr>
            <a:endParaRPr lang="en-US" sz="1970" b="0">
              <a:solidFill>
                <a:schemeClr val="tx1"/>
              </a:solidFill>
              <a:latin typeface="+mn-lt"/>
              <a:ea typeface="+mn-ea"/>
              <a:cs typeface="+mn-cs"/>
            </a:endParaRPr>
          </a:p>
        </p:txBody>
      </p:sp>
      <p:sp>
        <p:nvSpPr>
          <p:cNvPr id="26" name="Pentagon 25"/>
          <p:cNvSpPr/>
          <p:nvPr userDrawn="1"/>
        </p:nvSpPr>
        <p:spPr bwMode="auto">
          <a:xfrm rot="5400000">
            <a:off x="1678271" y="485104"/>
            <a:ext cx="1005840" cy="2814441"/>
          </a:xfrm>
          <a:prstGeom prst="homePlate">
            <a:avLst>
              <a:gd name="adj" fmla="val 21370"/>
            </a:avLst>
          </a:prstGeom>
          <a:solidFill>
            <a:schemeClr val="accent1"/>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none" lIns="56289" tIns="56289" rIns="56289" bIns="56289" numCol="1" rtlCol="0" anchor="ctr" anchorCtr="0" compatLnSpc="1">
            <a:prstTxWarp prst="textNoShape">
              <a:avLst/>
            </a:prstTxWarp>
          </a:bodyPr>
          <a:lstStyle/>
          <a:p>
            <a:pPr marL="289264" marR="0" indent="-289264" algn="l" defTabSz="1125781" rtl="0" eaLnBrk="1" fontAlgn="base" latinLnBrk="0" hangingPunct="1">
              <a:lnSpc>
                <a:spcPct val="100000"/>
              </a:lnSpc>
              <a:spcBef>
                <a:spcPct val="100000"/>
              </a:spcBef>
              <a:spcAft>
                <a:spcPct val="0"/>
              </a:spcAft>
              <a:buClrTx/>
              <a:buSzTx/>
              <a:buFont typeface="Webdings" pitchFamily="18" charset="2"/>
              <a:buChar char="4"/>
              <a:tabLst/>
            </a:pPr>
            <a:endParaRPr lang="en-US" sz="1970" b="0">
              <a:solidFill>
                <a:schemeClr val="tx1"/>
              </a:solidFill>
              <a:latin typeface="+mn-lt"/>
              <a:ea typeface="+mn-ea"/>
              <a:cs typeface="+mn-cs"/>
            </a:endParaRPr>
          </a:p>
        </p:txBody>
      </p:sp>
      <p:sp>
        <p:nvSpPr>
          <p:cNvPr id="27" name="Chevron 26"/>
          <p:cNvSpPr/>
          <p:nvPr userDrawn="1"/>
        </p:nvSpPr>
        <p:spPr bwMode="auto">
          <a:xfrm rot="5400000">
            <a:off x="1678271" y="1536666"/>
            <a:ext cx="1005840" cy="2814441"/>
          </a:xfrm>
          <a:prstGeom prst="chevron">
            <a:avLst>
              <a:gd name="adj" fmla="val 21403"/>
            </a:avLst>
          </a:prstGeom>
          <a:solidFill>
            <a:schemeClr val="accent1"/>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none" lIns="56289" tIns="56289" rIns="56289" bIns="56289" numCol="1" rtlCol="0" anchor="ctr" anchorCtr="0" compatLnSpc="1">
            <a:prstTxWarp prst="textNoShape">
              <a:avLst/>
            </a:prstTxWarp>
          </a:bodyPr>
          <a:lstStyle/>
          <a:p>
            <a:pPr marL="289264" marR="0" indent="-289264" algn="l" defTabSz="1125781" rtl="0" eaLnBrk="1" fontAlgn="base" latinLnBrk="0" hangingPunct="1">
              <a:lnSpc>
                <a:spcPct val="100000"/>
              </a:lnSpc>
              <a:spcBef>
                <a:spcPct val="100000"/>
              </a:spcBef>
              <a:spcAft>
                <a:spcPct val="0"/>
              </a:spcAft>
              <a:buClrTx/>
              <a:buSzTx/>
              <a:buFont typeface="Webdings" pitchFamily="18" charset="2"/>
              <a:buChar char="4"/>
              <a:tabLst/>
            </a:pPr>
            <a:endParaRPr lang="en-US" sz="1970" b="0">
              <a:solidFill>
                <a:schemeClr val="tx1"/>
              </a:solidFill>
              <a:latin typeface="+mj-lt"/>
              <a:ea typeface="+mn-ea"/>
              <a:cs typeface="+mn-cs"/>
            </a:endParaRPr>
          </a:p>
        </p:txBody>
      </p:sp>
      <p:sp>
        <p:nvSpPr>
          <p:cNvPr id="28" name="Text Placeholder 8"/>
          <p:cNvSpPr>
            <a:spLocks noGrp="1"/>
          </p:cNvSpPr>
          <p:nvPr>
            <p:ph type="body" sz="quarter" idx="10" hasCustomPrompt="1"/>
          </p:nvPr>
        </p:nvSpPr>
        <p:spPr>
          <a:xfrm>
            <a:off x="766154" y="1557020"/>
            <a:ext cx="2814441" cy="640080"/>
          </a:xfrm>
        </p:spPr>
        <p:txBody>
          <a:bodyPr anchor="ctr"/>
          <a:lstStyle>
            <a:lvl1pPr marL="0" indent="0" algn="ctr">
              <a:buNone/>
              <a:defRPr sz="1724" b="1">
                <a:solidFill>
                  <a:schemeClr val="bg1"/>
                </a:solidFill>
                <a:latin typeface="+mj-lt"/>
              </a:defRPr>
            </a:lvl1pPr>
          </a:lstStyle>
          <a:p>
            <a:pPr lvl="0"/>
            <a:r>
              <a:rPr lang="en-US"/>
              <a:t>Add step 1</a:t>
            </a:r>
          </a:p>
        </p:txBody>
      </p:sp>
      <p:sp>
        <p:nvSpPr>
          <p:cNvPr id="29" name="Text Placeholder 8"/>
          <p:cNvSpPr>
            <a:spLocks noGrp="1"/>
          </p:cNvSpPr>
          <p:nvPr>
            <p:ph type="body" sz="quarter" idx="11" hasCustomPrompt="1"/>
          </p:nvPr>
        </p:nvSpPr>
        <p:spPr>
          <a:xfrm>
            <a:off x="766154" y="2608582"/>
            <a:ext cx="2814441" cy="640080"/>
          </a:xfrm>
        </p:spPr>
        <p:txBody>
          <a:bodyPr anchor="ctr"/>
          <a:lstStyle>
            <a:lvl1pPr marL="0" indent="0" algn="ctr">
              <a:buNone/>
              <a:defRPr sz="1724" b="1" baseline="0">
                <a:solidFill>
                  <a:schemeClr val="bg1"/>
                </a:solidFill>
                <a:latin typeface="+mj-lt"/>
              </a:defRPr>
            </a:lvl1pPr>
          </a:lstStyle>
          <a:p>
            <a:pPr lvl="0"/>
            <a:r>
              <a:rPr lang="en-US"/>
              <a:t>Add step 2</a:t>
            </a:r>
          </a:p>
        </p:txBody>
      </p:sp>
      <p:sp>
        <p:nvSpPr>
          <p:cNvPr id="30" name="Rounded Rectangle 29"/>
          <p:cNvSpPr/>
          <p:nvPr userDrawn="1"/>
        </p:nvSpPr>
        <p:spPr bwMode="auto">
          <a:xfrm>
            <a:off x="3877676" y="1389403"/>
            <a:ext cx="7430123" cy="914400"/>
          </a:xfrm>
          <a:prstGeom prst="roundRect">
            <a:avLst>
              <a:gd name="adj" fmla="val 5556"/>
            </a:avLst>
          </a:prstGeom>
          <a:solidFill>
            <a:srgbClr val="D8CBCB"/>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none" lIns="56289" tIns="56289" rIns="56289" bIns="56289" numCol="1" rtlCol="0" anchor="ctr" anchorCtr="0" compatLnSpc="1">
            <a:prstTxWarp prst="textNoShape">
              <a:avLst/>
            </a:prstTxWarp>
          </a:bodyPr>
          <a:lstStyle/>
          <a:p>
            <a:pPr marL="289264" marR="0" indent="-289264" algn="l" defTabSz="1125781" rtl="0" eaLnBrk="1" fontAlgn="base" latinLnBrk="0" hangingPunct="1">
              <a:lnSpc>
                <a:spcPct val="100000"/>
              </a:lnSpc>
              <a:spcBef>
                <a:spcPct val="100000"/>
              </a:spcBef>
              <a:spcAft>
                <a:spcPct val="0"/>
              </a:spcAft>
              <a:buClrTx/>
              <a:buSzTx/>
              <a:buFont typeface="Webdings" pitchFamily="18" charset="2"/>
              <a:buChar char="4"/>
              <a:tabLst/>
            </a:pPr>
            <a:endParaRPr lang="en-US" sz="1970" b="0">
              <a:solidFill>
                <a:schemeClr val="tx1"/>
              </a:solidFill>
              <a:latin typeface="+mn-lt"/>
              <a:ea typeface="+mn-ea"/>
              <a:cs typeface="+mn-cs"/>
            </a:endParaRPr>
          </a:p>
        </p:txBody>
      </p:sp>
      <p:sp>
        <p:nvSpPr>
          <p:cNvPr id="31" name="Text Placeholder 14"/>
          <p:cNvSpPr>
            <a:spLocks noGrp="1"/>
          </p:cNvSpPr>
          <p:nvPr>
            <p:ph type="body" sz="quarter" idx="14" hasCustomPrompt="1"/>
          </p:nvPr>
        </p:nvSpPr>
        <p:spPr>
          <a:xfrm>
            <a:off x="3971488" y="1371600"/>
            <a:ext cx="7204968" cy="914400"/>
          </a:xfrm>
        </p:spPr>
        <p:txBody>
          <a:bodyPr/>
          <a:lstStyle>
            <a:lvl1pPr>
              <a:spcBef>
                <a:spcPts val="739"/>
              </a:spcBef>
              <a:defRPr sz="1724" baseline="0"/>
            </a:lvl1pPr>
            <a:lvl2pPr>
              <a:lnSpc>
                <a:spcPct val="100000"/>
              </a:lnSpc>
              <a:spcBef>
                <a:spcPts val="369"/>
              </a:spcBef>
              <a:defRPr sz="1477"/>
            </a:lvl2pPr>
          </a:lstStyle>
          <a:p>
            <a:pPr lvl="0"/>
            <a:r>
              <a:rPr lang="en-US"/>
              <a:t>Describe step 1 and its sub-steps</a:t>
            </a:r>
          </a:p>
          <a:p>
            <a:pPr lvl="1"/>
            <a:r>
              <a:rPr lang="en-US"/>
              <a:t>Second level</a:t>
            </a:r>
          </a:p>
        </p:txBody>
      </p:sp>
      <p:sp>
        <p:nvSpPr>
          <p:cNvPr id="32" name="Text Placeholder 14"/>
          <p:cNvSpPr>
            <a:spLocks noGrp="1"/>
          </p:cNvSpPr>
          <p:nvPr>
            <p:ph type="body" sz="quarter" idx="15" hasCustomPrompt="1"/>
          </p:nvPr>
        </p:nvSpPr>
        <p:spPr>
          <a:xfrm>
            <a:off x="3971488" y="2425700"/>
            <a:ext cx="7204968" cy="914400"/>
          </a:xfrm>
        </p:spPr>
        <p:txBody>
          <a:bodyPr/>
          <a:lstStyle>
            <a:lvl1pPr>
              <a:spcBef>
                <a:spcPts val="739"/>
              </a:spcBef>
              <a:defRPr sz="1724"/>
            </a:lvl1pPr>
            <a:lvl2pPr>
              <a:lnSpc>
                <a:spcPct val="100000"/>
              </a:lnSpc>
              <a:spcBef>
                <a:spcPts val="369"/>
              </a:spcBef>
              <a:defRPr sz="1477"/>
            </a:lvl2pPr>
          </a:lstStyle>
          <a:p>
            <a:pPr lvl="0"/>
            <a:r>
              <a:rPr lang="en-US"/>
              <a:t>Describe step 2 and its sub-steps</a:t>
            </a:r>
          </a:p>
          <a:p>
            <a:pPr lvl="1"/>
            <a:r>
              <a:rPr lang="en-US"/>
              <a:t>Second level</a:t>
            </a:r>
          </a:p>
        </p:txBody>
      </p:sp>
      <p:sp>
        <p:nvSpPr>
          <p:cNvPr id="33" name="Text Placeholder 14"/>
          <p:cNvSpPr>
            <a:spLocks noGrp="1"/>
          </p:cNvSpPr>
          <p:nvPr>
            <p:ph type="body" sz="quarter" idx="16" hasCustomPrompt="1"/>
          </p:nvPr>
        </p:nvSpPr>
        <p:spPr>
          <a:xfrm>
            <a:off x="3971488" y="3479800"/>
            <a:ext cx="7204968" cy="914400"/>
          </a:xfrm>
        </p:spPr>
        <p:txBody>
          <a:bodyPr/>
          <a:lstStyle>
            <a:lvl1pPr>
              <a:spcBef>
                <a:spcPts val="739"/>
              </a:spcBef>
              <a:defRPr sz="1724"/>
            </a:lvl1pPr>
            <a:lvl2pPr>
              <a:lnSpc>
                <a:spcPct val="100000"/>
              </a:lnSpc>
              <a:spcBef>
                <a:spcPts val="369"/>
              </a:spcBef>
              <a:defRPr sz="1477"/>
            </a:lvl2pPr>
          </a:lstStyle>
          <a:p>
            <a:pPr lvl="0"/>
            <a:r>
              <a:rPr lang="en-US"/>
              <a:t>Describe step 3 and its sub-steps</a:t>
            </a:r>
          </a:p>
          <a:p>
            <a:pPr lvl="1"/>
            <a:r>
              <a:rPr lang="en-US"/>
              <a:t>Second level</a:t>
            </a:r>
          </a:p>
        </p:txBody>
      </p:sp>
      <p:sp>
        <p:nvSpPr>
          <p:cNvPr id="34" name="Chevron 33"/>
          <p:cNvSpPr/>
          <p:nvPr userDrawn="1"/>
        </p:nvSpPr>
        <p:spPr bwMode="auto">
          <a:xfrm rot="5400000">
            <a:off x="1678271" y="2588209"/>
            <a:ext cx="1005840" cy="2814441"/>
          </a:xfrm>
          <a:prstGeom prst="chevron">
            <a:avLst>
              <a:gd name="adj" fmla="val 21403"/>
            </a:avLst>
          </a:prstGeom>
          <a:solidFill>
            <a:schemeClr val="accent1"/>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none" lIns="56289" tIns="56289" rIns="56289" bIns="56289" numCol="1" rtlCol="0" anchor="ctr" anchorCtr="0" compatLnSpc="1">
            <a:prstTxWarp prst="textNoShape">
              <a:avLst/>
            </a:prstTxWarp>
          </a:bodyPr>
          <a:lstStyle/>
          <a:p>
            <a:pPr marL="289264" marR="0" indent="-289264" algn="l" defTabSz="1125781" rtl="0" eaLnBrk="1" fontAlgn="base" latinLnBrk="0" hangingPunct="1">
              <a:lnSpc>
                <a:spcPct val="100000"/>
              </a:lnSpc>
              <a:spcBef>
                <a:spcPct val="100000"/>
              </a:spcBef>
              <a:spcAft>
                <a:spcPct val="0"/>
              </a:spcAft>
              <a:buClrTx/>
              <a:buSzTx/>
              <a:buFont typeface="Webdings" pitchFamily="18" charset="2"/>
              <a:buChar char="4"/>
              <a:tabLst/>
            </a:pPr>
            <a:endParaRPr lang="en-US" sz="1970" b="0">
              <a:solidFill>
                <a:schemeClr val="tx1"/>
              </a:solidFill>
              <a:latin typeface="+mn-lt"/>
              <a:ea typeface="+mn-ea"/>
              <a:cs typeface="+mn-cs"/>
            </a:endParaRPr>
          </a:p>
        </p:txBody>
      </p:sp>
      <p:sp>
        <p:nvSpPr>
          <p:cNvPr id="35" name="Text Placeholder 8"/>
          <p:cNvSpPr>
            <a:spLocks noGrp="1"/>
          </p:cNvSpPr>
          <p:nvPr>
            <p:ph type="body" sz="quarter" idx="12" hasCustomPrompt="1"/>
          </p:nvPr>
        </p:nvSpPr>
        <p:spPr>
          <a:xfrm>
            <a:off x="766154" y="3660144"/>
            <a:ext cx="2814441" cy="640080"/>
          </a:xfrm>
        </p:spPr>
        <p:txBody>
          <a:bodyPr anchor="ctr"/>
          <a:lstStyle>
            <a:lvl1pPr marL="0" indent="0" algn="ctr">
              <a:buNone/>
              <a:defRPr sz="1724" b="1">
                <a:solidFill>
                  <a:schemeClr val="bg1"/>
                </a:solidFill>
                <a:latin typeface="+mj-lt"/>
              </a:defRPr>
            </a:lvl1pPr>
          </a:lstStyle>
          <a:p>
            <a:pPr lvl="0"/>
            <a:r>
              <a:rPr lang="en-US"/>
              <a:t>Add step 3</a:t>
            </a:r>
          </a:p>
        </p:txBody>
      </p:sp>
      <p:sp>
        <p:nvSpPr>
          <p:cNvPr id="38" name="Chevron 37"/>
          <p:cNvSpPr/>
          <p:nvPr userDrawn="1"/>
        </p:nvSpPr>
        <p:spPr bwMode="auto">
          <a:xfrm rot="5400000">
            <a:off x="1678271" y="3639771"/>
            <a:ext cx="1005840" cy="2814441"/>
          </a:xfrm>
          <a:prstGeom prst="chevron">
            <a:avLst>
              <a:gd name="adj" fmla="val 21403"/>
            </a:avLst>
          </a:prstGeom>
          <a:solidFill>
            <a:schemeClr val="accent1"/>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none" lIns="56289" tIns="56289" rIns="56289" bIns="56289" numCol="1" rtlCol="0" anchor="ctr" anchorCtr="0" compatLnSpc="1">
            <a:prstTxWarp prst="textNoShape">
              <a:avLst/>
            </a:prstTxWarp>
          </a:bodyPr>
          <a:lstStyle/>
          <a:p>
            <a:pPr marL="289264" marR="0" indent="-289264" algn="l" defTabSz="1125781" rtl="0" eaLnBrk="1" fontAlgn="base" latinLnBrk="0" hangingPunct="1">
              <a:lnSpc>
                <a:spcPct val="100000"/>
              </a:lnSpc>
              <a:spcBef>
                <a:spcPct val="100000"/>
              </a:spcBef>
              <a:spcAft>
                <a:spcPct val="0"/>
              </a:spcAft>
              <a:buClrTx/>
              <a:buSzTx/>
              <a:buFont typeface="Webdings" pitchFamily="18" charset="2"/>
              <a:buChar char="4"/>
              <a:tabLst/>
            </a:pPr>
            <a:endParaRPr lang="en-US" sz="1970" b="0">
              <a:solidFill>
                <a:schemeClr val="tx1"/>
              </a:solidFill>
              <a:latin typeface="+mn-lt"/>
              <a:ea typeface="+mn-ea"/>
              <a:cs typeface="+mn-cs"/>
            </a:endParaRPr>
          </a:p>
        </p:txBody>
      </p:sp>
      <p:sp>
        <p:nvSpPr>
          <p:cNvPr id="39" name="Text Placeholder 8"/>
          <p:cNvSpPr>
            <a:spLocks noGrp="1"/>
          </p:cNvSpPr>
          <p:nvPr>
            <p:ph type="body" sz="quarter" idx="17" hasCustomPrompt="1"/>
          </p:nvPr>
        </p:nvSpPr>
        <p:spPr>
          <a:xfrm>
            <a:off x="766154" y="4711707"/>
            <a:ext cx="2814441" cy="640080"/>
          </a:xfrm>
        </p:spPr>
        <p:txBody>
          <a:bodyPr anchor="ctr"/>
          <a:lstStyle>
            <a:lvl1pPr marL="0" indent="0" algn="ctr">
              <a:buNone/>
              <a:defRPr sz="1724" b="1">
                <a:solidFill>
                  <a:schemeClr val="bg1"/>
                </a:solidFill>
                <a:latin typeface="+mj-lt"/>
              </a:defRPr>
            </a:lvl1pPr>
          </a:lstStyle>
          <a:p>
            <a:pPr lvl="0"/>
            <a:r>
              <a:rPr lang="en-US"/>
              <a:t>Add step 4</a:t>
            </a:r>
          </a:p>
        </p:txBody>
      </p:sp>
      <p:sp>
        <p:nvSpPr>
          <p:cNvPr id="42" name="Rounded Rectangle 41"/>
          <p:cNvSpPr/>
          <p:nvPr userDrawn="1"/>
        </p:nvSpPr>
        <p:spPr bwMode="auto">
          <a:xfrm>
            <a:off x="3877676" y="4541521"/>
            <a:ext cx="7430123" cy="914400"/>
          </a:xfrm>
          <a:prstGeom prst="roundRect">
            <a:avLst>
              <a:gd name="adj" fmla="val 5556"/>
            </a:avLst>
          </a:prstGeom>
          <a:solidFill>
            <a:srgbClr val="D8CBCB"/>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none" lIns="56289" tIns="56289" rIns="56289" bIns="56289" numCol="1" rtlCol="0" anchor="ctr" anchorCtr="0" compatLnSpc="1">
            <a:prstTxWarp prst="textNoShape">
              <a:avLst/>
            </a:prstTxWarp>
          </a:bodyPr>
          <a:lstStyle/>
          <a:p>
            <a:pPr marL="289264" marR="0" indent="-289264" algn="l" defTabSz="1125781" rtl="0" eaLnBrk="1" fontAlgn="base" latinLnBrk="0" hangingPunct="1">
              <a:lnSpc>
                <a:spcPct val="100000"/>
              </a:lnSpc>
              <a:spcBef>
                <a:spcPct val="100000"/>
              </a:spcBef>
              <a:spcAft>
                <a:spcPct val="0"/>
              </a:spcAft>
              <a:buClrTx/>
              <a:buSzTx/>
              <a:buFont typeface="Webdings" pitchFamily="18" charset="2"/>
              <a:buChar char="4"/>
              <a:tabLst/>
            </a:pPr>
            <a:endParaRPr lang="en-US" sz="1970" b="0">
              <a:solidFill>
                <a:schemeClr val="tx1"/>
              </a:solidFill>
              <a:latin typeface="+mn-lt"/>
              <a:ea typeface="+mn-ea"/>
              <a:cs typeface="+mn-cs"/>
            </a:endParaRPr>
          </a:p>
        </p:txBody>
      </p:sp>
      <p:sp>
        <p:nvSpPr>
          <p:cNvPr id="43" name="Text Placeholder 14"/>
          <p:cNvSpPr>
            <a:spLocks noGrp="1"/>
          </p:cNvSpPr>
          <p:nvPr>
            <p:ph type="body" sz="quarter" idx="18" hasCustomPrompt="1"/>
          </p:nvPr>
        </p:nvSpPr>
        <p:spPr>
          <a:xfrm>
            <a:off x="3971488" y="4533900"/>
            <a:ext cx="7204968" cy="914400"/>
          </a:xfrm>
        </p:spPr>
        <p:txBody>
          <a:bodyPr/>
          <a:lstStyle>
            <a:lvl1pPr>
              <a:spcBef>
                <a:spcPts val="739"/>
              </a:spcBef>
              <a:defRPr sz="1724"/>
            </a:lvl1pPr>
            <a:lvl2pPr>
              <a:lnSpc>
                <a:spcPct val="100000"/>
              </a:lnSpc>
              <a:spcBef>
                <a:spcPts val="369"/>
              </a:spcBef>
              <a:defRPr sz="1477"/>
            </a:lvl2pPr>
          </a:lstStyle>
          <a:p>
            <a:pPr lvl="0"/>
            <a:r>
              <a:rPr lang="en-US"/>
              <a:t>Describe step 4 and its sub-steps</a:t>
            </a:r>
          </a:p>
          <a:p>
            <a:pPr lvl="1"/>
            <a:r>
              <a:rPr lang="en-US"/>
              <a:t>Second level</a:t>
            </a:r>
          </a:p>
        </p:txBody>
      </p:sp>
      <p:pic>
        <p:nvPicPr>
          <p:cNvPr id="21" name="Picture 20">
            <a:extLst>
              <a:ext uri="{FF2B5EF4-FFF2-40B4-BE49-F238E27FC236}">
                <a16:creationId xmlns:a16="http://schemas.microsoft.com/office/drawing/2014/main" id="{0410D66D-6658-4925-9B31-16EE5DFA218A}"/>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4161" b="32037"/>
          <a:stretch/>
        </p:blipFill>
        <p:spPr>
          <a:xfrm>
            <a:off x="11426758" y="120234"/>
            <a:ext cx="557204" cy="551969"/>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ree vertical chevrons slid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What is the Key Takeaway from the Slide?</a:t>
            </a:r>
          </a:p>
        </p:txBody>
      </p:sp>
      <p:sp>
        <p:nvSpPr>
          <p:cNvPr id="4" name="Rounded Rectangle 3"/>
          <p:cNvSpPr/>
          <p:nvPr userDrawn="1"/>
        </p:nvSpPr>
        <p:spPr bwMode="auto">
          <a:xfrm>
            <a:off x="3877676" y="4251937"/>
            <a:ext cx="7430123" cy="1280160"/>
          </a:xfrm>
          <a:prstGeom prst="roundRect">
            <a:avLst>
              <a:gd name="adj" fmla="val 5556"/>
            </a:avLst>
          </a:prstGeom>
          <a:solidFill>
            <a:srgbClr val="D8CBCB"/>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none" lIns="56289" tIns="56289" rIns="56289" bIns="56289" numCol="1" rtlCol="0" anchor="ctr" anchorCtr="0" compatLnSpc="1">
            <a:prstTxWarp prst="textNoShape">
              <a:avLst/>
            </a:prstTxWarp>
          </a:bodyPr>
          <a:lstStyle/>
          <a:p>
            <a:pPr marL="289264" marR="0" indent="-289264" algn="l" defTabSz="1125781" rtl="0" eaLnBrk="1" fontAlgn="base" latinLnBrk="0" hangingPunct="1">
              <a:lnSpc>
                <a:spcPct val="100000"/>
              </a:lnSpc>
              <a:spcBef>
                <a:spcPct val="100000"/>
              </a:spcBef>
              <a:spcAft>
                <a:spcPct val="0"/>
              </a:spcAft>
              <a:buClrTx/>
              <a:buSzTx/>
              <a:buFont typeface="Webdings" pitchFamily="18" charset="2"/>
              <a:buChar char="4"/>
              <a:tabLst/>
            </a:pPr>
            <a:endParaRPr lang="en-US" sz="1970" b="0">
              <a:solidFill>
                <a:schemeClr val="tx1"/>
              </a:solidFill>
              <a:latin typeface="+mn-lt"/>
              <a:ea typeface="+mn-ea"/>
              <a:cs typeface="+mn-cs"/>
            </a:endParaRPr>
          </a:p>
        </p:txBody>
      </p:sp>
      <p:sp>
        <p:nvSpPr>
          <p:cNvPr id="5" name="Rounded Rectangle 4"/>
          <p:cNvSpPr/>
          <p:nvPr userDrawn="1"/>
        </p:nvSpPr>
        <p:spPr bwMode="auto">
          <a:xfrm>
            <a:off x="3877676" y="2811768"/>
            <a:ext cx="7430123" cy="1280160"/>
          </a:xfrm>
          <a:prstGeom prst="roundRect">
            <a:avLst>
              <a:gd name="adj" fmla="val 5556"/>
            </a:avLst>
          </a:prstGeom>
          <a:solidFill>
            <a:srgbClr val="D8CBCB"/>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none" lIns="56289" tIns="56289" rIns="56289" bIns="56289" numCol="1" rtlCol="0" anchor="ctr" anchorCtr="0" compatLnSpc="1">
            <a:prstTxWarp prst="textNoShape">
              <a:avLst/>
            </a:prstTxWarp>
          </a:bodyPr>
          <a:lstStyle/>
          <a:p>
            <a:pPr marL="289264" marR="0" indent="-289264" algn="l" defTabSz="1125781" rtl="0" eaLnBrk="1" fontAlgn="base" latinLnBrk="0" hangingPunct="1">
              <a:lnSpc>
                <a:spcPct val="100000"/>
              </a:lnSpc>
              <a:spcBef>
                <a:spcPct val="100000"/>
              </a:spcBef>
              <a:spcAft>
                <a:spcPct val="0"/>
              </a:spcAft>
              <a:buClrTx/>
              <a:buSzTx/>
              <a:buFont typeface="Webdings" pitchFamily="18" charset="2"/>
              <a:buChar char="4"/>
              <a:tabLst/>
            </a:pPr>
            <a:endParaRPr lang="en-US" sz="1970" b="0">
              <a:solidFill>
                <a:schemeClr val="tx1"/>
              </a:solidFill>
              <a:latin typeface="+mn-lt"/>
              <a:ea typeface="+mn-ea"/>
              <a:cs typeface="+mn-cs"/>
            </a:endParaRPr>
          </a:p>
        </p:txBody>
      </p:sp>
      <p:sp>
        <p:nvSpPr>
          <p:cNvPr id="6" name="Pentagon 5"/>
          <p:cNvSpPr/>
          <p:nvPr userDrawn="1"/>
        </p:nvSpPr>
        <p:spPr bwMode="auto">
          <a:xfrm rot="5400000">
            <a:off x="1541111" y="604461"/>
            <a:ext cx="1280160" cy="2814441"/>
          </a:xfrm>
          <a:prstGeom prst="homePlate">
            <a:avLst>
              <a:gd name="adj" fmla="val 21370"/>
            </a:avLst>
          </a:prstGeom>
          <a:solidFill>
            <a:schemeClr val="accent1"/>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none" lIns="56289" tIns="56289" rIns="56289" bIns="56289" numCol="1" rtlCol="0" anchor="ctr" anchorCtr="0" compatLnSpc="1">
            <a:prstTxWarp prst="textNoShape">
              <a:avLst/>
            </a:prstTxWarp>
          </a:bodyPr>
          <a:lstStyle/>
          <a:p>
            <a:pPr marL="289264" marR="0" indent="-289264" algn="l" defTabSz="1125781" rtl="0" eaLnBrk="1" fontAlgn="base" latinLnBrk="0" hangingPunct="1">
              <a:lnSpc>
                <a:spcPct val="100000"/>
              </a:lnSpc>
              <a:spcBef>
                <a:spcPct val="100000"/>
              </a:spcBef>
              <a:spcAft>
                <a:spcPct val="0"/>
              </a:spcAft>
              <a:buClrTx/>
              <a:buSzTx/>
              <a:buFont typeface="Webdings" pitchFamily="18" charset="2"/>
              <a:buChar char="4"/>
              <a:tabLst/>
            </a:pPr>
            <a:endParaRPr lang="en-US" sz="1970" b="0">
              <a:solidFill>
                <a:schemeClr val="tx1"/>
              </a:solidFill>
              <a:latin typeface="+mn-lt"/>
              <a:ea typeface="+mn-ea"/>
              <a:cs typeface="+mn-cs"/>
            </a:endParaRPr>
          </a:p>
        </p:txBody>
      </p:sp>
      <p:sp>
        <p:nvSpPr>
          <p:cNvPr id="7" name="Chevron 6"/>
          <p:cNvSpPr/>
          <p:nvPr userDrawn="1"/>
        </p:nvSpPr>
        <p:spPr bwMode="auto">
          <a:xfrm rot="5400000">
            <a:off x="1541111" y="2044630"/>
            <a:ext cx="1280160" cy="2814441"/>
          </a:xfrm>
          <a:prstGeom prst="chevron">
            <a:avLst>
              <a:gd name="adj" fmla="val 21403"/>
            </a:avLst>
          </a:prstGeom>
          <a:solidFill>
            <a:schemeClr val="accent1"/>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none" lIns="56289" tIns="56289" rIns="56289" bIns="56289" numCol="1" rtlCol="0" anchor="ctr" anchorCtr="0" compatLnSpc="1">
            <a:prstTxWarp prst="textNoShape">
              <a:avLst/>
            </a:prstTxWarp>
          </a:bodyPr>
          <a:lstStyle/>
          <a:p>
            <a:pPr marL="289264" marR="0" indent="-289264" algn="l" defTabSz="1125781" rtl="0" eaLnBrk="1" fontAlgn="base" latinLnBrk="0" hangingPunct="1">
              <a:lnSpc>
                <a:spcPct val="100000"/>
              </a:lnSpc>
              <a:spcBef>
                <a:spcPct val="100000"/>
              </a:spcBef>
              <a:spcAft>
                <a:spcPct val="0"/>
              </a:spcAft>
              <a:buClrTx/>
              <a:buSzTx/>
              <a:buFont typeface="Webdings" pitchFamily="18" charset="2"/>
              <a:buChar char="4"/>
              <a:tabLst/>
            </a:pPr>
            <a:endParaRPr lang="en-US" sz="1970" b="0">
              <a:solidFill>
                <a:schemeClr val="tx1"/>
              </a:solidFill>
              <a:latin typeface="+mn-lt"/>
              <a:ea typeface="+mn-ea"/>
              <a:cs typeface="+mn-cs"/>
            </a:endParaRPr>
          </a:p>
        </p:txBody>
      </p:sp>
      <p:sp>
        <p:nvSpPr>
          <p:cNvPr id="10" name="Text Placeholder 8"/>
          <p:cNvSpPr>
            <a:spLocks noGrp="1"/>
          </p:cNvSpPr>
          <p:nvPr>
            <p:ph type="body" sz="quarter" idx="10" hasCustomPrompt="1"/>
          </p:nvPr>
        </p:nvSpPr>
        <p:spPr>
          <a:xfrm>
            <a:off x="766154" y="1645917"/>
            <a:ext cx="2814441" cy="640080"/>
          </a:xfrm>
        </p:spPr>
        <p:txBody>
          <a:bodyPr anchor="ctr">
            <a:noAutofit/>
          </a:bodyPr>
          <a:lstStyle>
            <a:lvl1pPr marL="0" indent="0" algn="ctr">
              <a:buNone/>
              <a:defRPr sz="1724" b="1">
                <a:solidFill>
                  <a:schemeClr val="bg1"/>
                </a:solidFill>
              </a:defRPr>
            </a:lvl1pPr>
          </a:lstStyle>
          <a:p>
            <a:pPr lvl="0"/>
            <a:r>
              <a:rPr lang="en-US"/>
              <a:t>Add step 1</a:t>
            </a:r>
          </a:p>
        </p:txBody>
      </p:sp>
      <p:sp>
        <p:nvSpPr>
          <p:cNvPr id="11" name="Text Placeholder 8"/>
          <p:cNvSpPr>
            <a:spLocks noGrp="1"/>
          </p:cNvSpPr>
          <p:nvPr>
            <p:ph type="body" sz="quarter" idx="11" hasCustomPrompt="1"/>
          </p:nvPr>
        </p:nvSpPr>
        <p:spPr>
          <a:xfrm>
            <a:off x="766154" y="3086085"/>
            <a:ext cx="2814441" cy="640080"/>
          </a:xfrm>
        </p:spPr>
        <p:txBody>
          <a:bodyPr anchor="ctr">
            <a:noAutofit/>
          </a:bodyPr>
          <a:lstStyle>
            <a:lvl1pPr marL="0" indent="0" algn="ctr">
              <a:buNone/>
              <a:defRPr sz="1724" b="1">
                <a:solidFill>
                  <a:schemeClr val="bg1"/>
                </a:solidFill>
              </a:defRPr>
            </a:lvl1pPr>
          </a:lstStyle>
          <a:p>
            <a:pPr lvl="0"/>
            <a:r>
              <a:rPr lang="en-US"/>
              <a:t>Add step 2</a:t>
            </a:r>
          </a:p>
        </p:txBody>
      </p:sp>
      <p:sp>
        <p:nvSpPr>
          <p:cNvPr id="14" name="Rounded Rectangle 13"/>
          <p:cNvSpPr/>
          <p:nvPr userDrawn="1"/>
        </p:nvSpPr>
        <p:spPr bwMode="auto">
          <a:xfrm>
            <a:off x="3877676" y="1371600"/>
            <a:ext cx="7430123" cy="1280160"/>
          </a:xfrm>
          <a:prstGeom prst="roundRect">
            <a:avLst>
              <a:gd name="adj" fmla="val 5556"/>
            </a:avLst>
          </a:prstGeom>
          <a:solidFill>
            <a:srgbClr val="D8CBCB"/>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none" lIns="56289" tIns="56289" rIns="56289" bIns="56289" numCol="1" rtlCol="0" anchor="ctr" anchorCtr="0" compatLnSpc="1">
            <a:prstTxWarp prst="textNoShape">
              <a:avLst/>
            </a:prstTxWarp>
            <a:noAutofit/>
          </a:bodyPr>
          <a:lstStyle/>
          <a:p>
            <a:pPr marL="289264" marR="0" indent="-289264" algn="l" defTabSz="1125781" rtl="0" eaLnBrk="1" fontAlgn="base" latinLnBrk="0" hangingPunct="1">
              <a:lnSpc>
                <a:spcPct val="100000"/>
              </a:lnSpc>
              <a:spcBef>
                <a:spcPct val="100000"/>
              </a:spcBef>
              <a:spcAft>
                <a:spcPct val="0"/>
              </a:spcAft>
              <a:buClrTx/>
              <a:buSzTx/>
              <a:buFont typeface="Webdings" pitchFamily="18" charset="2"/>
              <a:buChar char="4"/>
              <a:tabLst/>
            </a:pPr>
            <a:endParaRPr lang="en-US" sz="1970" b="0">
              <a:solidFill>
                <a:schemeClr val="tx1"/>
              </a:solidFill>
              <a:latin typeface="+mn-lt"/>
              <a:ea typeface="+mn-ea"/>
              <a:cs typeface="+mn-cs"/>
            </a:endParaRPr>
          </a:p>
        </p:txBody>
      </p:sp>
      <p:sp>
        <p:nvSpPr>
          <p:cNvPr id="15" name="Text Placeholder 14"/>
          <p:cNvSpPr>
            <a:spLocks noGrp="1"/>
          </p:cNvSpPr>
          <p:nvPr>
            <p:ph type="body" sz="quarter" idx="14" hasCustomPrompt="1"/>
          </p:nvPr>
        </p:nvSpPr>
        <p:spPr>
          <a:xfrm>
            <a:off x="3971488" y="1397000"/>
            <a:ext cx="7204968" cy="1188720"/>
          </a:xfrm>
        </p:spPr>
        <p:txBody>
          <a:bodyPr/>
          <a:lstStyle>
            <a:lvl1pPr>
              <a:spcBef>
                <a:spcPts val="739"/>
              </a:spcBef>
              <a:defRPr sz="1724" baseline="0"/>
            </a:lvl1pPr>
            <a:lvl2pPr>
              <a:lnSpc>
                <a:spcPct val="100000"/>
              </a:lnSpc>
              <a:spcBef>
                <a:spcPts val="369"/>
              </a:spcBef>
              <a:defRPr sz="1477"/>
            </a:lvl2pPr>
          </a:lstStyle>
          <a:p>
            <a:pPr lvl="0"/>
            <a:r>
              <a:rPr lang="en-US"/>
              <a:t>Describe step 1 and its sub-steps</a:t>
            </a:r>
          </a:p>
          <a:p>
            <a:pPr lvl="1"/>
            <a:r>
              <a:rPr lang="en-US"/>
              <a:t>Second level</a:t>
            </a:r>
          </a:p>
        </p:txBody>
      </p:sp>
      <p:sp>
        <p:nvSpPr>
          <p:cNvPr id="16" name="Text Placeholder 14"/>
          <p:cNvSpPr>
            <a:spLocks noGrp="1"/>
          </p:cNvSpPr>
          <p:nvPr>
            <p:ph type="body" sz="quarter" idx="15" hasCustomPrompt="1"/>
          </p:nvPr>
        </p:nvSpPr>
        <p:spPr>
          <a:xfrm>
            <a:off x="3971488" y="2837168"/>
            <a:ext cx="7204968" cy="1188720"/>
          </a:xfrm>
        </p:spPr>
        <p:txBody>
          <a:bodyPr>
            <a:noAutofit/>
          </a:bodyPr>
          <a:lstStyle>
            <a:lvl1pPr>
              <a:spcBef>
                <a:spcPts val="739"/>
              </a:spcBef>
              <a:defRPr sz="1724"/>
            </a:lvl1pPr>
            <a:lvl2pPr>
              <a:lnSpc>
                <a:spcPct val="100000"/>
              </a:lnSpc>
              <a:spcBef>
                <a:spcPts val="369"/>
              </a:spcBef>
              <a:defRPr sz="1477"/>
            </a:lvl2pPr>
          </a:lstStyle>
          <a:p>
            <a:pPr lvl="0"/>
            <a:r>
              <a:rPr lang="en-US"/>
              <a:t>Describe step 2 and its sub-steps</a:t>
            </a:r>
          </a:p>
          <a:p>
            <a:pPr lvl="1"/>
            <a:r>
              <a:rPr lang="en-US"/>
              <a:t>Second level</a:t>
            </a:r>
          </a:p>
        </p:txBody>
      </p:sp>
      <p:sp>
        <p:nvSpPr>
          <p:cNvPr id="17" name="Text Placeholder 14"/>
          <p:cNvSpPr>
            <a:spLocks noGrp="1"/>
          </p:cNvSpPr>
          <p:nvPr>
            <p:ph type="body" sz="quarter" idx="16" hasCustomPrompt="1"/>
          </p:nvPr>
        </p:nvSpPr>
        <p:spPr>
          <a:xfrm>
            <a:off x="3971488" y="4277337"/>
            <a:ext cx="7204968" cy="1188720"/>
          </a:xfrm>
        </p:spPr>
        <p:txBody>
          <a:bodyPr>
            <a:noAutofit/>
          </a:bodyPr>
          <a:lstStyle>
            <a:lvl1pPr>
              <a:spcBef>
                <a:spcPts val="739"/>
              </a:spcBef>
              <a:defRPr sz="1724"/>
            </a:lvl1pPr>
            <a:lvl2pPr>
              <a:lnSpc>
                <a:spcPct val="100000"/>
              </a:lnSpc>
              <a:spcBef>
                <a:spcPts val="369"/>
              </a:spcBef>
              <a:defRPr sz="1477"/>
            </a:lvl2pPr>
          </a:lstStyle>
          <a:p>
            <a:pPr lvl="0"/>
            <a:r>
              <a:rPr lang="en-US"/>
              <a:t>Describe step 3 and its sub-steps</a:t>
            </a:r>
          </a:p>
          <a:p>
            <a:pPr lvl="1"/>
            <a:r>
              <a:rPr lang="en-US"/>
              <a:t>Second level</a:t>
            </a:r>
          </a:p>
        </p:txBody>
      </p:sp>
      <p:sp>
        <p:nvSpPr>
          <p:cNvPr id="19" name="Chevron 18"/>
          <p:cNvSpPr/>
          <p:nvPr userDrawn="1"/>
        </p:nvSpPr>
        <p:spPr bwMode="auto">
          <a:xfrm rot="5400000">
            <a:off x="1541111" y="3484809"/>
            <a:ext cx="1280160" cy="2814441"/>
          </a:xfrm>
          <a:prstGeom prst="chevron">
            <a:avLst>
              <a:gd name="adj" fmla="val 21403"/>
            </a:avLst>
          </a:prstGeom>
          <a:solidFill>
            <a:schemeClr val="accent1"/>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none" lIns="56289" tIns="56289" rIns="56289" bIns="56289" numCol="1" rtlCol="0" anchor="ctr" anchorCtr="0" compatLnSpc="1">
            <a:prstTxWarp prst="textNoShape">
              <a:avLst/>
            </a:prstTxWarp>
          </a:bodyPr>
          <a:lstStyle/>
          <a:p>
            <a:pPr marL="289264" marR="0" indent="-289264" algn="l" defTabSz="1125781" rtl="0" eaLnBrk="1" fontAlgn="base" latinLnBrk="0" hangingPunct="1">
              <a:lnSpc>
                <a:spcPct val="100000"/>
              </a:lnSpc>
              <a:spcBef>
                <a:spcPct val="100000"/>
              </a:spcBef>
              <a:spcAft>
                <a:spcPct val="0"/>
              </a:spcAft>
              <a:buClrTx/>
              <a:buSzTx/>
              <a:buFont typeface="Webdings" pitchFamily="18" charset="2"/>
              <a:buChar char="4"/>
              <a:tabLst/>
            </a:pPr>
            <a:endParaRPr lang="en-US" sz="1970" b="0">
              <a:solidFill>
                <a:schemeClr val="tx1"/>
              </a:solidFill>
              <a:latin typeface="+mn-lt"/>
              <a:ea typeface="+mn-ea"/>
              <a:cs typeface="+mn-cs"/>
            </a:endParaRPr>
          </a:p>
        </p:txBody>
      </p:sp>
      <p:sp>
        <p:nvSpPr>
          <p:cNvPr id="12" name="Text Placeholder 8"/>
          <p:cNvSpPr>
            <a:spLocks noGrp="1"/>
          </p:cNvSpPr>
          <p:nvPr>
            <p:ph type="body" sz="quarter" idx="12" hasCustomPrompt="1"/>
          </p:nvPr>
        </p:nvSpPr>
        <p:spPr>
          <a:xfrm>
            <a:off x="766154" y="4526254"/>
            <a:ext cx="2814441" cy="640080"/>
          </a:xfrm>
        </p:spPr>
        <p:txBody>
          <a:bodyPr anchor="ctr">
            <a:noAutofit/>
          </a:bodyPr>
          <a:lstStyle>
            <a:lvl1pPr marL="0" indent="0" algn="ctr">
              <a:buNone/>
              <a:defRPr sz="1724" b="1">
                <a:solidFill>
                  <a:schemeClr val="bg1"/>
                </a:solidFill>
              </a:defRPr>
            </a:lvl1pPr>
          </a:lstStyle>
          <a:p>
            <a:pPr lvl="0"/>
            <a:r>
              <a:rPr lang="en-US"/>
              <a:t>Add step 3</a:t>
            </a:r>
          </a:p>
        </p:txBody>
      </p:sp>
      <p:pic>
        <p:nvPicPr>
          <p:cNvPr id="18" name="Picture 17">
            <a:extLst>
              <a:ext uri="{FF2B5EF4-FFF2-40B4-BE49-F238E27FC236}">
                <a16:creationId xmlns:a16="http://schemas.microsoft.com/office/drawing/2014/main" id="{06D5DA4A-F911-4567-9291-BA349AE1D9A5}"/>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4161" b="32037"/>
          <a:stretch/>
        </p:blipFill>
        <p:spPr>
          <a:xfrm>
            <a:off x="11426758" y="120234"/>
            <a:ext cx="557204" cy="551969"/>
          </a:xfrm>
          <a:prstGeom prst="rect">
            <a:avLst/>
          </a:prstGeom>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Four horizontal chevrons slid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What is the Key Takeaway from the Slide?</a:t>
            </a:r>
          </a:p>
        </p:txBody>
      </p:sp>
      <p:sp>
        <p:nvSpPr>
          <p:cNvPr id="3" name="Pentagon 2"/>
          <p:cNvSpPr/>
          <p:nvPr userDrawn="1"/>
        </p:nvSpPr>
        <p:spPr bwMode="auto">
          <a:xfrm>
            <a:off x="562899" y="1371600"/>
            <a:ext cx="2720627" cy="889000"/>
          </a:xfrm>
          <a:prstGeom prst="homePlate">
            <a:avLst>
              <a:gd name="adj" fmla="val 30189"/>
            </a:avLst>
          </a:prstGeom>
          <a:solidFill>
            <a:schemeClr val="accent1"/>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none" lIns="56289" tIns="56289" rIns="56289" bIns="56289" numCol="1" rtlCol="0" anchor="ctr" anchorCtr="0" compatLnSpc="1">
            <a:prstTxWarp prst="textNoShape">
              <a:avLst/>
            </a:prstTxWarp>
          </a:bodyPr>
          <a:lstStyle/>
          <a:p>
            <a:pPr marL="289264" marR="0" indent="-289264" algn="l" defTabSz="1125781" rtl="0" eaLnBrk="1" fontAlgn="base" latinLnBrk="0" hangingPunct="1">
              <a:lnSpc>
                <a:spcPct val="100000"/>
              </a:lnSpc>
              <a:spcBef>
                <a:spcPct val="100000"/>
              </a:spcBef>
              <a:spcAft>
                <a:spcPct val="0"/>
              </a:spcAft>
              <a:buClrTx/>
              <a:buSzTx/>
              <a:buFont typeface="Webdings" pitchFamily="18" charset="2"/>
              <a:buChar char="4"/>
              <a:tabLst/>
            </a:pPr>
            <a:endParaRPr lang="en-US" sz="1970" b="0">
              <a:solidFill>
                <a:schemeClr val="tx1"/>
              </a:solidFill>
              <a:latin typeface="+mn-lt"/>
              <a:ea typeface="+mn-ea"/>
              <a:cs typeface="+mn-cs"/>
            </a:endParaRPr>
          </a:p>
        </p:txBody>
      </p:sp>
      <p:sp>
        <p:nvSpPr>
          <p:cNvPr id="4" name="Chevron 3"/>
          <p:cNvSpPr/>
          <p:nvPr userDrawn="1"/>
        </p:nvSpPr>
        <p:spPr bwMode="auto">
          <a:xfrm>
            <a:off x="3320008" y="1371600"/>
            <a:ext cx="2720627" cy="889000"/>
          </a:xfrm>
          <a:prstGeom prst="chevron">
            <a:avLst>
              <a:gd name="adj" fmla="val 30555"/>
            </a:avLst>
          </a:prstGeom>
          <a:solidFill>
            <a:schemeClr val="accent1"/>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none" lIns="56289" tIns="56289" rIns="56289" bIns="56289" numCol="1" rtlCol="0" anchor="ctr" anchorCtr="0" compatLnSpc="1">
            <a:prstTxWarp prst="textNoShape">
              <a:avLst/>
            </a:prstTxWarp>
          </a:bodyPr>
          <a:lstStyle/>
          <a:p>
            <a:pPr marL="289264" marR="0" indent="-289264" algn="l" defTabSz="1125781" rtl="0" eaLnBrk="1" fontAlgn="base" latinLnBrk="0" hangingPunct="1">
              <a:lnSpc>
                <a:spcPct val="100000"/>
              </a:lnSpc>
              <a:spcBef>
                <a:spcPct val="100000"/>
              </a:spcBef>
              <a:spcAft>
                <a:spcPct val="0"/>
              </a:spcAft>
              <a:buClrTx/>
              <a:buSzTx/>
              <a:buFont typeface="Webdings" pitchFamily="18" charset="2"/>
              <a:buChar char="4"/>
              <a:tabLst/>
            </a:pPr>
            <a:endParaRPr lang="en-US" sz="1970" b="0">
              <a:solidFill>
                <a:schemeClr val="tx1"/>
              </a:solidFill>
              <a:latin typeface="+mn-lt"/>
              <a:ea typeface="+mn-ea"/>
              <a:cs typeface="+mn-cs"/>
            </a:endParaRPr>
          </a:p>
        </p:txBody>
      </p:sp>
      <p:sp>
        <p:nvSpPr>
          <p:cNvPr id="5" name="Chevron 4"/>
          <p:cNvSpPr/>
          <p:nvPr userDrawn="1"/>
        </p:nvSpPr>
        <p:spPr bwMode="auto">
          <a:xfrm>
            <a:off x="6077116" y="1371600"/>
            <a:ext cx="2720627" cy="889000"/>
          </a:xfrm>
          <a:prstGeom prst="chevron">
            <a:avLst>
              <a:gd name="adj" fmla="val 30555"/>
            </a:avLst>
          </a:prstGeom>
          <a:solidFill>
            <a:schemeClr val="accent1"/>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none" lIns="56289" tIns="56289" rIns="56289" bIns="56289" numCol="1" rtlCol="0" anchor="ctr" anchorCtr="0" compatLnSpc="1">
            <a:prstTxWarp prst="textNoShape">
              <a:avLst/>
            </a:prstTxWarp>
          </a:bodyPr>
          <a:lstStyle/>
          <a:p>
            <a:pPr marL="289264" marR="0" indent="-289264" algn="l" defTabSz="1125781" rtl="0" eaLnBrk="1" fontAlgn="base" latinLnBrk="0" hangingPunct="1">
              <a:lnSpc>
                <a:spcPct val="100000"/>
              </a:lnSpc>
              <a:spcBef>
                <a:spcPct val="100000"/>
              </a:spcBef>
              <a:spcAft>
                <a:spcPct val="0"/>
              </a:spcAft>
              <a:buClrTx/>
              <a:buSzTx/>
              <a:buFont typeface="Webdings" pitchFamily="18" charset="2"/>
              <a:buChar char="4"/>
              <a:tabLst/>
            </a:pPr>
            <a:endParaRPr lang="en-US" sz="1970" b="0">
              <a:solidFill>
                <a:schemeClr val="tx1"/>
              </a:solidFill>
              <a:latin typeface="+mn-lt"/>
              <a:ea typeface="+mn-ea"/>
              <a:cs typeface="+mn-cs"/>
            </a:endParaRPr>
          </a:p>
        </p:txBody>
      </p:sp>
      <p:sp>
        <p:nvSpPr>
          <p:cNvPr id="6" name="Chevron 5"/>
          <p:cNvSpPr/>
          <p:nvPr userDrawn="1"/>
        </p:nvSpPr>
        <p:spPr bwMode="auto">
          <a:xfrm>
            <a:off x="8834227" y="1371600"/>
            <a:ext cx="2720627" cy="889000"/>
          </a:xfrm>
          <a:prstGeom prst="chevron">
            <a:avLst>
              <a:gd name="adj" fmla="val 30555"/>
            </a:avLst>
          </a:prstGeom>
          <a:solidFill>
            <a:schemeClr val="accent1"/>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none" lIns="56289" tIns="56289" rIns="56289" bIns="56289" numCol="1" rtlCol="0" anchor="ctr" anchorCtr="0" compatLnSpc="1">
            <a:prstTxWarp prst="textNoShape">
              <a:avLst/>
            </a:prstTxWarp>
          </a:bodyPr>
          <a:lstStyle/>
          <a:p>
            <a:pPr marL="289264" marR="0" indent="-289264" algn="l" defTabSz="1125781" rtl="0" eaLnBrk="1" fontAlgn="base" latinLnBrk="0" hangingPunct="1">
              <a:lnSpc>
                <a:spcPct val="100000"/>
              </a:lnSpc>
              <a:spcBef>
                <a:spcPct val="100000"/>
              </a:spcBef>
              <a:spcAft>
                <a:spcPct val="0"/>
              </a:spcAft>
              <a:buClrTx/>
              <a:buSzTx/>
              <a:buFont typeface="Webdings" pitchFamily="18" charset="2"/>
              <a:buChar char="4"/>
              <a:tabLst/>
            </a:pPr>
            <a:endParaRPr lang="en-US" sz="1970" b="0">
              <a:solidFill>
                <a:schemeClr val="tx1"/>
              </a:solidFill>
              <a:latin typeface="+mn-lt"/>
              <a:ea typeface="+mn-ea"/>
              <a:cs typeface="+mn-cs"/>
            </a:endParaRPr>
          </a:p>
        </p:txBody>
      </p:sp>
      <p:sp>
        <p:nvSpPr>
          <p:cNvPr id="7" name="Rounded Rectangle 6"/>
          <p:cNvSpPr/>
          <p:nvPr userDrawn="1"/>
        </p:nvSpPr>
        <p:spPr bwMode="auto">
          <a:xfrm>
            <a:off x="531619" y="2362200"/>
            <a:ext cx="2673718" cy="3159614"/>
          </a:xfrm>
          <a:prstGeom prst="roundRect">
            <a:avLst>
              <a:gd name="adj" fmla="val 3950"/>
            </a:avLst>
          </a:prstGeom>
          <a:solidFill>
            <a:srgbClr val="D8CBCB"/>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none" lIns="56289" tIns="56289" rIns="56289" bIns="56289" numCol="1" rtlCol="0" anchor="ctr" anchorCtr="0" compatLnSpc="1">
            <a:prstTxWarp prst="textNoShape">
              <a:avLst/>
            </a:prstTxWarp>
          </a:bodyPr>
          <a:lstStyle/>
          <a:p>
            <a:pPr marL="289264" marR="0" indent="-289264" algn="l" defTabSz="1125781" rtl="0" eaLnBrk="1" fontAlgn="base" latinLnBrk="0" hangingPunct="1">
              <a:lnSpc>
                <a:spcPct val="100000"/>
              </a:lnSpc>
              <a:spcBef>
                <a:spcPct val="100000"/>
              </a:spcBef>
              <a:spcAft>
                <a:spcPct val="0"/>
              </a:spcAft>
              <a:buClrTx/>
              <a:buSzTx/>
              <a:buFont typeface="Webdings" pitchFamily="18" charset="2"/>
              <a:buChar char="4"/>
              <a:tabLst/>
            </a:pPr>
            <a:endParaRPr lang="en-US" sz="1970" b="0">
              <a:solidFill>
                <a:schemeClr val="tx1"/>
              </a:solidFill>
              <a:latin typeface="+mn-lt"/>
              <a:ea typeface="+mn-ea"/>
              <a:cs typeface="+mn-cs"/>
            </a:endParaRPr>
          </a:p>
        </p:txBody>
      </p:sp>
      <p:sp>
        <p:nvSpPr>
          <p:cNvPr id="10" name="Text Placeholder 9"/>
          <p:cNvSpPr>
            <a:spLocks noGrp="1"/>
          </p:cNvSpPr>
          <p:nvPr>
            <p:ph type="body" sz="quarter" idx="10" hasCustomPrompt="1"/>
          </p:nvPr>
        </p:nvSpPr>
        <p:spPr>
          <a:xfrm>
            <a:off x="547253" y="2451100"/>
            <a:ext cx="2658083" cy="3007710"/>
          </a:xfrm>
        </p:spPr>
        <p:txBody>
          <a:bodyPr/>
          <a:lstStyle>
            <a:lvl1pPr>
              <a:spcBef>
                <a:spcPts val="739"/>
              </a:spcBef>
              <a:defRPr sz="1724"/>
            </a:lvl1pPr>
            <a:lvl2pPr>
              <a:lnSpc>
                <a:spcPct val="100000"/>
              </a:lnSpc>
              <a:spcBef>
                <a:spcPts val="369"/>
              </a:spcBef>
              <a:defRPr sz="1477"/>
            </a:lvl2pPr>
          </a:lstStyle>
          <a:p>
            <a:pPr lvl="0"/>
            <a:r>
              <a:rPr lang="en-US"/>
              <a:t>Describe step 1 and its sub-steps</a:t>
            </a:r>
          </a:p>
          <a:p>
            <a:pPr lvl="1"/>
            <a:r>
              <a:rPr lang="en-US"/>
              <a:t>Second level</a:t>
            </a:r>
          </a:p>
        </p:txBody>
      </p:sp>
      <p:sp>
        <p:nvSpPr>
          <p:cNvPr id="11" name="Rounded Rectangle 10"/>
          <p:cNvSpPr/>
          <p:nvPr userDrawn="1"/>
        </p:nvSpPr>
        <p:spPr bwMode="auto">
          <a:xfrm>
            <a:off x="3304363" y="2362200"/>
            <a:ext cx="2673718" cy="3159614"/>
          </a:xfrm>
          <a:prstGeom prst="roundRect">
            <a:avLst>
              <a:gd name="adj" fmla="val 3950"/>
            </a:avLst>
          </a:prstGeom>
          <a:solidFill>
            <a:srgbClr val="D8CBCB"/>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none" lIns="56289" tIns="56289" rIns="56289" bIns="56289" numCol="1" rtlCol="0" anchor="ctr" anchorCtr="0" compatLnSpc="1">
            <a:prstTxWarp prst="textNoShape">
              <a:avLst/>
            </a:prstTxWarp>
          </a:bodyPr>
          <a:lstStyle/>
          <a:p>
            <a:pPr marL="289264" marR="0" indent="-289264" algn="l" defTabSz="1125781" rtl="0" eaLnBrk="1" fontAlgn="base" latinLnBrk="0" hangingPunct="1">
              <a:lnSpc>
                <a:spcPct val="100000"/>
              </a:lnSpc>
              <a:spcBef>
                <a:spcPct val="100000"/>
              </a:spcBef>
              <a:spcAft>
                <a:spcPct val="0"/>
              </a:spcAft>
              <a:buClrTx/>
              <a:buSzTx/>
              <a:buFont typeface="Webdings" pitchFamily="18" charset="2"/>
              <a:buChar char="4"/>
              <a:tabLst/>
            </a:pPr>
            <a:endParaRPr lang="en-US" sz="1970" b="0">
              <a:solidFill>
                <a:schemeClr val="tx1"/>
              </a:solidFill>
              <a:latin typeface="+mn-lt"/>
              <a:ea typeface="+mn-ea"/>
              <a:cs typeface="+mn-cs"/>
            </a:endParaRPr>
          </a:p>
        </p:txBody>
      </p:sp>
      <p:sp>
        <p:nvSpPr>
          <p:cNvPr id="12" name="Text Placeholder 9"/>
          <p:cNvSpPr>
            <a:spLocks noGrp="1"/>
          </p:cNvSpPr>
          <p:nvPr>
            <p:ph type="body" sz="quarter" idx="11" hasCustomPrompt="1"/>
          </p:nvPr>
        </p:nvSpPr>
        <p:spPr>
          <a:xfrm>
            <a:off x="3319999" y="2451100"/>
            <a:ext cx="2658083" cy="3007710"/>
          </a:xfrm>
        </p:spPr>
        <p:txBody>
          <a:bodyPr/>
          <a:lstStyle>
            <a:lvl1pPr>
              <a:spcBef>
                <a:spcPts val="739"/>
              </a:spcBef>
              <a:defRPr sz="1724"/>
            </a:lvl1pPr>
            <a:lvl2pPr>
              <a:lnSpc>
                <a:spcPct val="100000"/>
              </a:lnSpc>
              <a:spcBef>
                <a:spcPts val="369"/>
              </a:spcBef>
              <a:defRPr sz="1477"/>
            </a:lvl2pPr>
          </a:lstStyle>
          <a:p>
            <a:pPr lvl="0"/>
            <a:r>
              <a:rPr lang="en-US"/>
              <a:t>Describe step 2 and its sub-steps</a:t>
            </a:r>
          </a:p>
          <a:p>
            <a:pPr lvl="1"/>
            <a:r>
              <a:rPr lang="en-US"/>
              <a:t>Second level</a:t>
            </a:r>
          </a:p>
        </p:txBody>
      </p:sp>
      <p:sp>
        <p:nvSpPr>
          <p:cNvPr id="13" name="Rounded Rectangle 12"/>
          <p:cNvSpPr/>
          <p:nvPr userDrawn="1"/>
        </p:nvSpPr>
        <p:spPr bwMode="auto">
          <a:xfrm>
            <a:off x="6077107" y="2362200"/>
            <a:ext cx="2673718" cy="3159614"/>
          </a:xfrm>
          <a:prstGeom prst="roundRect">
            <a:avLst>
              <a:gd name="adj" fmla="val 3950"/>
            </a:avLst>
          </a:prstGeom>
          <a:solidFill>
            <a:srgbClr val="D8CBCB"/>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none" lIns="56289" tIns="56289" rIns="56289" bIns="56289" numCol="1" rtlCol="0" anchor="ctr" anchorCtr="0" compatLnSpc="1">
            <a:prstTxWarp prst="textNoShape">
              <a:avLst/>
            </a:prstTxWarp>
          </a:bodyPr>
          <a:lstStyle/>
          <a:p>
            <a:pPr marL="289264" marR="0" indent="-289264" algn="l" defTabSz="1125781" rtl="0" eaLnBrk="1" fontAlgn="base" latinLnBrk="0" hangingPunct="1">
              <a:lnSpc>
                <a:spcPct val="100000"/>
              </a:lnSpc>
              <a:spcBef>
                <a:spcPct val="100000"/>
              </a:spcBef>
              <a:spcAft>
                <a:spcPct val="0"/>
              </a:spcAft>
              <a:buClrTx/>
              <a:buSzTx/>
              <a:buFont typeface="Webdings" pitchFamily="18" charset="2"/>
              <a:buChar char="4"/>
              <a:tabLst/>
            </a:pPr>
            <a:endParaRPr lang="en-US" sz="1970" b="0">
              <a:solidFill>
                <a:schemeClr val="tx1"/>
              </a:solidFill>
              <a:latin typeface="+mn-lt"/>
              <a:ea typeface="+mn-ea"/>
              <a:cs typeface="+mn-cs"/>
            </a:endParaRPr>
          </a:p>
        </p:txBody>
      </p:sp>
      <p:sp>
        <p:nvSpPr>
          <p:cNvPr id="14" name="Text Placeholder 9"/>
          <p:cNvSpPr>
            <a:spLocks noGrp="1"/>
          </p:cNvSpPr>
          <p:nvPr>
            <p:ph type="body" sz="quarter" idx="12" hasCustomPrompt="1"/>
          </p:nvPr>
        </p:nvSpPr>
        <p:spPr>
          <a:xfrm>
            <a:off x="6092744" y="2451100"/>
            <a:ext cx="2658083" cy="3007710"/>
          </a:xfrm>
        </p:spPr>
        <p:txBody>
          <a:bodyPr/>
          <a:lstStyle>
            <a:lvl1pPr>
              <a:spcBef>
                <a:spcPts val="739"/>
              </a:spcBef>
              <a:defRPr sz="1724"/>
            </a:lvl1pPr>
            <a:lvl2pPr>
              <a:lnSpc>
                <a:spcPct val="100000"/>
              </a:lnSpc>
              <a:spcBef>
                <a:spcPts val="369"/>
              </a:spcBef>
              <a:defRPr sz="1477"/>
            </a:lvl2pPr>
          </a:lstStyle>
          <a:p>
            <a:pPr lvl="0"/>
            <a:r>
              <a:rPr lang="en-US"/>
              <a:t>Describe step 3 and its sub-steps</a:t>
            </a:r>
          </a:p>
          <a:p>
            <a:pPr lvl="1"/>
            <a:r>
              <a:rPr lang="en-US"/>
              <a:t>Second level</a:t>
            </a:r>
          </a:p>
        </p:txBody>
      </p:sp>
      <p:sp>
        <p:nvSpPr>
          <p:cNvPr id="15" name="Rounded Rectangle 14"/>
          <p:cNvSpPr/>
          <p:nvPr userDrawn="1"/>
        </p:nvSpPr>
        <p:spPr bwMode="auto">
          <a:xfrm>
            <a:off x="8849855" y="2362200"/>
            <a:ext cx="2673718" cy="3159614"/>
          </a:xfrm>
          <a:prstGeom prst="roundRect">
            <a:avLst>
              <a:gd name="adj" fmla="val 3950"/>
            </a:avLst>
          </a:prstGeom>
          <a:solidFill>
            <a:srgbClr val="D8CBCB"/>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none" lIns="56289" tIns="56289" rIns="56289" bIns="56289" numCol="1" rtlCol="0" anchor="ctr" anchorCtr="0" compatLnSpc="1">
            <a:prstTxWarp prst="textNoShape">
              <a:avLst/>
            </a:prstTxWarp>
          </a:bodyPr>
          <a:lstStyle/>
          <a:p>
            <a:pPr marL="289264" marR="0" indent="-289264" algn="l" defTabSz="1125781" rtl="0" eaLnBrk="1" fontAlgn="base" latinLnBrk="0" hangingPunct="1">
              <a:lnSpc>
                <a:spcPct val="100000"/>
              </a:lnSpc>
              <a:spcBef>
                <a:spcPct val="100000"/>
              </a:spcBef>
              <a:spcAft>
                <a:spcPct val="0"/>
              </a:spcAft>
              <a:buClrTx/>
              <a:buSzTx/>
              <a:buFont typeface="Webdings" pitchFamily="18" charset="2"/>
              <a:buChar char="4"/>
              <a:tabLst/>
            </a:pPr>
            <a:endParaRPr lang="en-US" sz="1970" b="0">
              <a:solidFill>
                <a:schemeClr val="tx1"/>
              </a:solidFill>
              <a:latin typeface="+mn-lt"/>
              <a:ea typeface="+mn-ea"/>
              <a:cs typeface="+mn-cs"/>
            </a:endParaRPr>
          </a:p>
        </p:txBody>
      </p:sp>
      <p:sp>
        <p:nvSpPr>
          <p:cNvPr id="16" name="Text Placeholder 9"/>
          <p:cNvSpPr>
            <a:spLocks noGrp="1"/>
          </p:cNvSpPr>
          <p:nvPr>
            <p:ph type="body" sz="quarter" idx="13" hasCustomPrompt="1"/>
          </p:nvPr>
        </p:nvSpPr>
        <p:spPr>
          <a:xfrm>
            <a:off x="8865490" y="2451100"/>
            <a:ext cx="2658083" cy="3007710"/>
          </a:xfrm>
        </p:spPr>
        <p:txBody>
          <a:bodyPr/>
          <a:lstStyle>
            <a:lvl1pPr>
              <a:spcBef>
                <a:spcPts val="739"/>
              </a:spcBef>
              <a:defRPr sz="1724"/>
            </a:lvl1pPr>
            <a:lvl2pPr>
              <a:lnSpc>
                <a:spcPct val="100000"/>
              </a:lnSpc>
              <a:spcBef>
                <a:spcPts val="369"/>
              </a:spcBef>
              <a:defRPr sz="1477"/>
            </a:lvl2pPr>
          </a:lstStyle>
          <a:p>
            <a:pPr lvl="0"/>
            <a:r>
              <a:rPr lang="en-US"/>
              <a:t>Describe step 4 and its sub-steps</a:t>
            </a:r>
          </a:p>
          <a:p>
            <a:pPr lvl="1"/>
            <a:r>
              <a:rPr lang="en-US"/>
              <a:t>Second level</a:t>
            </a:r>
          </a:p>
        </p:txBody>
      </p:sp>
      <p:sp>
        <p:nvSpPr>
          <p:cNvPr id="17" name="Text Placeholder 8"/>
          <p:cNvSpPr>
            <a:spLocks noGrp="1"/>
          </p:cNvSpPr>
          <p:nvPr>
            <p:ph type="body" sz="quarter" idx="14" hasCustomPrompt="1"/>
          </p:nvPr>
        </p:nvSpPr>
        <p:spPr>
          <a:xfrm>
            <a:off x="3604702" y="1409700"/>
            <a:ext cx="2138975" cy="800100"/>
          </a:xfrm>
        </p:spPr>
        <p:txBody>
          <a:bodyPr anchor="ctr"/>
          <a:lstStyle>
            <a:lvl1pPr marL="0" indent="0" algn="ctr">
              <a:buNone/>
              <a:defRPr sz="1724" b="1">
                <a:solidFill>
                  <a:schemeClr val="bg1"/>
                </a:solidFill>
              </a:defRPr>
            </a:lvl1pPr>
          </a:lstStyle>
          <a:p>
            <a:pPr lvl="0"/>
            <a:r>
              <a:rPr lang="en-US"/>
              <a:t>Add step 2</a:t>
            </a:r>
          </a:p>
        </p:txBody>
      </p:sp>
      <p:sp>
        <p:nvSpPr>
          <p:cNvPr id="18" name="Text Placeholder 8"/>
          <p:cNvSpPr>
            <a:spLocks noGrp="1"/>
          </p:cNvSpPr>
          <p:nvPr>
            <p:ph type="body" sz="quarter" idx="15" hasCustomPrompt="1"/>
          </p:nvPr>
        </p:nvSpPr>
        <p:spPr>
          <a:xfrm>
            <a:off x="842378" y="1409700"/>
            <a:ext cx="2138975" cy="800100"/>
          </a:xfrm>
        </p:spPr>
        <p:txBody>
          <a:bodyPr anchor="ctr"/>
          <a:lstStyle>
            <a:lvl1pPr marL="0" indent="0" algn="ctr">
              <a:buNone/>
              <a:defRPr sz="1724" b="1">
                <a:solidFill>
                  <a:schemeClr val="bg1"/>
                </a:solidFill>
              </a:defRPr>
            </a:lvl1pPr>
          </a:lstStyle>
          <a:p>
            <a:pPr lvl="0"/>
            <a:r>
              <a:rPr lang="en-US"/>
              <a:t>Add step 1</a:t>
            </a:r>
          </a:p>
        </p:txBody>
      </p:sp>
      <p:sp>
        <p:nvSpPr>
          <p:cNvPr id="19" name="Text Placeholder 8"/>
          <p:cNvSpPr>
            <a:spLocks noGrp="1"/>
          </p:cNvSpPr>
          <p:nvPr>
            <p:ph type="body" sz="quarter" idx="16" hasCustomPrompt="1"/>
          </p:nvPr>
        </p:nvSpPr>
        <p:spPr>
          <a:xfrm>
            <a:off x="9129343" y="1409700"/>
            <a:ext cx="2138975" cy="800100"/>
          </a:xfrm>
        </p:spPr>
        <p:txBody>
          <a:bodyPr anchor="ctr"/>
          <a:lstStyle>
            <a:lvl1pPr marL="0" indent="0" algn="ctr">
              <a:buNone/>
              <a:defRPr sz="1724" b="1">
                <a:solidFill>
                  <a:schemeClr val="bg1"/>
                </a:solidFill>
              </a:defRPr>
            </a:lvl1pPr>
          </a:lstStyle>
          <a:p>
            <a:pPr lvl="0"/>
            <a:r>
              <a:rPr lang="en-US"/>
              <a:t>Add step 4</a:t>
            </a:r>
          </a:p>
        </p:txBody>
      </p:sp>
      <p:sp>
        <p:nvSpPr>
          <p:cNvPr id="20" name="Text Placeholder 8"/>
          <p:cNvSpPr>
            <a:spLocks noGrp="1"/>
          </p:cNvSpPr>
          <p:nvPr>
            <p:ph type="body" sz="quarter" idx="17" hasCustomPrompt="1"/>
          </p:nvPr>
        </p:nvSpPr>
        <p:spPr>
          <a:xfrm>
            <a:off x="6367024" y="1409700"/>
            <a:ext cx="2138975" cy="800100"/>
          </a:xfrm>
        </p:spPr>
        <p:txBody>
          <a:bodyPr anchor="ctr"/>
          <a:lstStyle>
            <a:lvl1pPr marL="0" indent="0" algn="ctr">
              <a:buNone/>
              <a:defRPr sz="1724" b="1">
                <a:solidFill>
                  <a:schemeClr val="bg1"/>
                </a:solidFill>
              </a:defRPr>
            </a:lvl1pPr>
          </a:lstStyle>
          <a:p>
            <a:pPr lvl="0"/>
            <a:r>
              <a:rPr lang="en-US"/>
              <a:t>Add step 3</a:t>
            </a:r>
          </a:p>
        </p:txBody>
      </p:sp>
      <p:pic>
        <p:nvPicPr>
          <p:cNvPr id="21" name="Picture 20">
            <a:extLst>
              <a:ext uri="{FF2B5EF4-FFF2-40B4-BE49-F238E27FC236}">
                <a16:creationId xmlns:a16="http://schemas.microsoft.com/office/drawing/2014/main" id="{82101A95-2696-49AC-8C05-A64F07E16801}"/>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4161" b="32037"/>
          <a:stretch/>
        </p:blipFill>
        <p:spPr>
          <a:xfrm>
            <a:off x="11426758" y="120234"/>
            <a:ext cx="557204" cy="551969"/>
          </a:xfrm>
          <a:prstGeom prst="rect">
            <a:avLst/>
          </a:prstGeom>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ycle without Gradi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What is the Key Takeaway from the Slide?</a:t>
            </a:r>
          </a:p>
        </p:txBody>
      </p:sp>
      <p:sp>
        <p:nvSpPr>
          <p:cNvPr id="5" name="Circular Arrow 4"/>
          <p:cNvSpPr/>
          <p:nvPr userDrawn="1"/>
        </p:nvSpPr>
        <p:spPr bwMode="auto">
          <a:xfrm>
            <a:off x="3750644" y="1752599"/>
            <a:ext cx="4690735" cy="3810000"/>
          </a:xfrm>
          <a:prstGeom prst="circularArrow">
            <a:avLst>
              <a:gd name="adj1" fmla="val 13145"/>
              <a:gd name="adj2" fmla="val 694608"/>
              <a:gd name="adj3" fmla="val 15503785"/>
              <a:gd name="adj4" fmla="val 10800000"/>
              <a:gd name="adj5" fmla="val 12264"/>
            </a:avLst>
          </a:prstGeom>
          <a:solidFill>
            <a:schemeClr val="accent1"/>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none" lIns="56289" tIns="56289" rIns="56289" bIns="56289" numCol="1" rtlCol="0" anchor="ctr" anchorCtr="0" compatLnSpc="1">
            <a:prstTxWarp prst="textNoShape">
              <a:avLst/>
            </a:prstTxWarp>
          </a:bodyPr>
          <a:lstStyle/>
          <a:p>
            <a:pPr marL="289264" marR="0" indent="-289264" algn="l" defTabSz="1125781" rtl="0" eaLnBrk="1" fontAlgn="base" latinLnBrk="0" hangingPunct="1">
              <a:lnSpc>
                <a:spcPct val="100000"/>
              </a:lnSpc>
              <a:spcBef>
                <a:spcPct val="100000"/>
              </a:spcBef>
              <a:spcAft>
                <a:spcPct val="0"/>
              </a:spcAft>
              <a:buClrTx/>
              <a:buSzTx/>
              <a:buFont typeface="Webdings" pitchFamily="18" charset="2"/>
              <a:buChar char="4"/>
              <a:tabLst/>
            </a:pPr>
            <a:endParaRPr lang="en-US" sz="1970" b="0">
              <a:solidFill>
                <a:schemeClr val="tx1"/>
              </a:solidFill>
              <a:latin typeface="+mn-lt"/>
              <a:ea typeface="+mn-ea"/>
              <a:cs typeface="+mn-cs"/>
            </a:endParaRPr>
          </a:p>
        </p:txBody>
      </p:sp>
      <p:sp>
        <p:nvSpPr>
          <p:cNvPr id="6" name="Circular Arrow 5"/>
          <p:cNvSpPr/>
          <p:nvPr userDrawn="1"/>
        </p:nvSpPr>
        <p:spPr bwMode="auto">
          <a:xfrm rot="5400000">
            <a:off x="4190999" y="1312235"/>
            <a:ext cx="3810000" cy="4690735"/>
          </a:xfrm>
          <a:prstGeom prst="circularArrow">
            <a:avLst>
              <a:gd name="adj1" fmla="val 13145"/>
              <a:gd name="adj2" fmla="val 694608"/>
              <a:gd name="adj3" fmla="val 15503785"/>
              <a:gd name="adj4" fmla="val 10800000"/>
              <a:gd name="adj5" fmla="val 12264"/>
            </a:avLst>
          </a:prstGeom>
          <a:solidFill>
            <a:schemeClr val="accent1"/>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none" lIns="56289" tIns="56289" rIns="56289" bIns="56289" numCol="1" rtlCol="0" anchor="ctr" anchorCtr="0" compatLnSpc="1">
            <a:prstTxWarp prst="textNoShape">
              <a:avLst/>
            </a:prstTxWarp>
          </a:bodyPr>
          <a:lstStyle/>
          <a:p>
            <a:pPr marL="289264" marR="0" indent="-289264" algn="l" defTabSz="1125781" rtl="0" eaLnBrk="1" fontAlgn="base" latinLnBrk="0" hangingPunct="1">
              <a:lnSpc>
                <a:spcPct val="100000"/>
              </a:lnSpc>
              <a:spcBef>
                <a:spcPct val="100000"/>
              </a:spcBef>
              <a:spcAft>
                <a:spcPct val="0"/>
              </a:spcAft>
              <a:buClrTx/>
              <a:buSzTx/>
              <a:buFont typeface="Webdings" pitchFamily="18" charset="2"/>
              <a:buChar char="4"/>
              <a:tabLst/>
            </a:pPr>
            <a:endParaRPr lang="en-US" sz="1970" b="0">
              <a:solidFill>
                <a:schemeClr val="tx1"/>
              </a:solidFill>
              <a:latin typeface="+mn-lt"/>
              <a:ea typeface="+mn-ea"/>
              <a:cs typeface="+mn-cs"/>
            </a:endParaRPr>
          </a:p>
        </p:txBody>
      </p:sp>
      <p:sp>
        <p:nvSpPr>
          <p:cNvPr id="7" name="Circular Arrow 6"/>
          <p:cNvSpPr/>
          <p:nvPr userDrawn="1"/>
        </p:nvSpPr>
        <p:spPr bwMode="auto">
          <a:xfrm rot="10800000">
            <a:off x="3750645" y="1752599"/>
            <a:ext cx="4690735" cy="3810000"/>
          </a:xfrm>
          <a:prstGeom prst="circularArrow">
            <a:avLst>
              <a:gd name="adj1" fmla="val 13145"/>
              <a:gd name="adj2" fmla="val 694608"/>
              <a:gd name="adj3" fmla="val 15503785"/>
              <a:gd name="adj4" fmla="val 10800000"/>
              <a:gd name="adj5" fmla="val 12264"/>
            </a:avLst>
          </a:prstGeom>
          <a:solidFill>
            <a:schemeClr val="accent1"/>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none" lIns="56289" tIns="56289" rIns="56289" bIns="56289" numCol="1" rtlCol="0" anchor="ctr" anchorCtr="0" compatLnSpc="1">
            <a:prstTxWarp prst="textNoShape">
              <a:avLst/>
            </a:prstTxWarp>
          </a:bodyPr>
          <a:lstStyle/>
          <a:p>
            <a:pPr marL="289264" marR="0" indent="-289264" algn="l" defTabSz="1125781" rtl="0" eaLnBrk="1" fontAlgn="base" latinLnBrk="0" hangingPunct="1">
              <a:lnSpc>
                <a:spcPct val="100000"/>
              </a:lnSpc>
              <a:spcBef>
                <a:spcPct val="100000"/>
              </a:spcBef>
              <a:spcAft>
                <a:spcPct val="0"/>
              </a:spcAft>
              <a:buClrTx/>
              <a:buSzTx/>
              <a:buFont typeface="Webdings" pitchFamily="18" charset="2"/>
              <a:buChar char="4"/>
              <a:tabLst/>
            </a:pPr>
            <a:endParaRPr lang="en-US" sz="1970" b="0">
              <a:solidFill>
                <a:schemeClr val="tx1"/>
              </a:solidFill>
              <a:latin typeface="+mn-lt"/>
              <a:ea typeface="+mn-ea"/>
              <a:cs typeface="+mn-cs"/>
            </a:endParaRPr>
          </a:p>
        </p:txBody>
      </p:sp>
      <p:sp>
        <p:nvSpPr>
          <p:cNvPr id="8" name="Circular Arrow 7"/>
          <p:cNvSpPr/>
          <p:nvPr userDrawn="1"/>
        </p:nvSpPr>
        <p:spPr bwMode="auto">
          <a:xfrm rot="16200000">
            <a:off x="4191001" y="1312235"/>
            <a:ext cx="3810000" cy="4690735"/>
          </a:xfrm>
          <a:prstGeom prst="circularArrow">
            <a:avLst>
              <a:gd name="adj1" fmla="val 13145"/>
              <a:gd name="adj2" fmla="val 694608"/>
              <a:gd name="adj3" fmla="val 15503785"/>
              <a:gd name="adj4" fmla="val 10800000"/>
              <a:gd name="adj5" fmla="val 12264"/>
            </a:avLst>
          </a:prstGeom>
          <a:solidFill>
            <a:schemeClr val="accent1"/>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none" lIns="56289" tIns="56289" rIns="56289" bIns="56289" numCol="1" rtlCol="0" anchor="ctr" anchorCtr="0" compatLnSpc="1">
            <a:prstTxWarp prst="textNoShape">
              <a:avLst/>
            </a:prstTxWarp>
          </a:bodyPr>
          <a:lstStyle/>
          <a:p>
            <a:pPr marL="289264" marR="0" indent="-289264" algn="l" defTabSz="1125781" rtl="0" eaLnBrk="1" fontAlgn="base" latinLnBrk="0" hangingPunct="1">
              <a:lnSpc>
                <a:spcPct val="100000"/>
              </a:lnSpc>
              <a:spcBef>
                <a:spcPct val="100000"/>
              </a:spcBef>
              <a:spcAft>
                <a:spcPct val="0"/>
              </a:spcAft>
              <a:buClrTx/>
              <a:buSzTx/>
              <a:buFont typeface="Webdings" pitchFamily="18" charset="2"/>
              <a:buChar char="4"/>
              <a:tabLst/>
            </a:pPr>
            <a:endParaRPr lang="en-US" sz="1970" b="0">
              <a:solidFill>
                <a:schemeClr val="tx1"/>
              </a:solidFill>
              <a:latin typeface="+mn-lt"/>
              <a:ea typeface="+mn-ea"/>
              <a:cs typeface="+mn-cs"/>
            </a:endParaRPr>
          </a:p>
        </p:txBody>
      </p:sp>
      <p:sp>
        <p:nvSpPr>
          <p:cNvPr id="10" name="Text Placeholder 9"/>
          <p:cNvSpPr>
            <a:spLocks noGrp="1"/>
          </p:cNvSpPr>
          <p:nvPr>
            <p:ph type="body" sz="quarter" idx="10" hasCustomPrompt="1"/>
          </p:nvPr>
        </p:nvSpPr>
        <p:spPr>
          <a:xfrm rot="2700000">
            <a:off x="6444242" y="2483504"/>
            <a:ext cx="1674812" cy="422167"/>
          </a:xfrm>
        </p:spPr>
        <p:txBody>
          <a:bodyPr anchor="ctr"/>
          <a:lstStyle>
            <a:lvl1pPr marL="0" indent="0" algn="ctr">
              <a:buNone/>
              <a:defRPr sz="1724" b="1">
                <a:solidFill>
                  <a:schemeClr val="bg1"/>
                </a:solidFill>
              </a:defRPr>
            </a:lvl1pPr>
            <a:lvl2pPr>
              <a:buNone/>
              <a:defRPr/>
            </a:lvl2pPr>
            <a:lvl3pPr>
              <a:buNone/>
              <a:defRPr/>
            </a:lvl3pPr>
            <a:lvl4pPr>
              <a:buNone/>
              <a:defRPr/>
            </a:lvl4pPr>
            <a:lvl5pPr>
              <a:buNone/>
              <a:defRPr/>
            </a:lvl5pPr>
          </a:lstStyle>
          <a:p>
            <a:pPr lvl="0"/>
            <a:r>
              <a:rPr lang="en-US"/>
              <a:t>Enter Text</a:t>
            </a:r>
          </a:p>
        </p:txBody>
      </p:sp>
      <p:sp>
        <p:nvSpPr>
          <p:cNvPr id="11" name="Text Placeholder 9"/>
          <p:cNvSpPr>
            <a:spLocks noGrp="1"/>
          </p:cNvSpPr>
          <p:nvPr>
            <p:ph type="body" sz="quarter" idx="11" hasCustomPrompt="1"/>
          </p:nvPr>
        </p:nvSpPr>
        <p:spPr>
          <a:xfrm rot="18900000">
            <a:off x="3879366" y="2523117"/>
            <a:ext cx="2061968" cy="342900"/>
          </a:xfrm>
        </p:spPr>
        <p:txBody>
          <a:bodyPr anchor="ctr"/>
          <a:lstStyle>
            <a:lvl1pPr marL="0" indent="0" algn="ctr">
              <a:buNone/>
              <a:defRPr sz="1724" b="1">
                <a:solidFill>
                  <a:schemeClr val="bg1"/>
                </a:solidFill>
              </a:defRPr>
            </a:lvl1pPr>
            <a:lvl2pPr>
              <a:buNone/>
              <a:defRPr/>
            </a:lvl2pPr>
            <a:lvl3pPr>
              <a:buNone/>
              <a:defRPr/>
            </a:lvl3pPr>
            <a:lvl4pPr>
              <a:buNone/>
              <a:defRPr/>
            </a:lvl4pPr>
            <a:lvl5pPr>
              <a:buNone/>
              <a:defRPr/>
            </a:lvl5pPr>
          </a:lstStyle>
          <a:p>
            <a:pPr lvl="0"/>
            <a:r>
              <a:rPr lang="en-US"/>
              <a:t>Enter Text</a:t>
            </a:r>
          </a:p>
        </p:txBody>
      </p:sp>
      <p:sp>
        <p:nvSpPr>
          <p:cNvPr id="12" name="Text Placeholder 9"/>
          <p:cNvSpPr>
            <a:spLocks noGrp="1"/>
          </p:cNvSpPr>
          <p:nvPr>
            <p:ph type="body" sz="quarter" idx="12" hasCustomPrompt="1"/>
          </p:nvPr>
        </p:nvSpPr>
        <p:spPr>
          <a:xfrm rot="2700000">
            <a:off x="4072944" y="4388505"/>
            <a:ext cx="1674812" cy="422167"/>
          </a:xfrm>
        </p:spPr>
        <p:txBody>
          <a:bodyPr anchor="ctr"/>
          <a:lstStyle>
            <a:lvl1pPr marL="0" indent="0" algn="ctr">
              <a:buNone/>
              <a:defRPr sz="1724" b="1">
                <a:solidFill>
                  <a:schemeClr val="bg1"/>
                </a:solidFill>
              </a:defRPr>
            </a:lvl1pPr>
            <a:lvl2pPr>
              <a:buNone/>
              <a:defRPr/>
            </a:lvl2pPr>
            <a:lvl3pPr>
              <a:buNone/>
              <a:defRPr/>
            </a:lvl3pPr>
            <a:lvl4pPr>
              <a:buNone/>
              <a:defRPr/>
            </a:lvl4pPr>
            <a:lvl5pPr>
              <a:buNone/>
              <a:defRPr/>
            </a:lvl5pPr>
          </a:lstStyle>
          <a:p>
            <a:pPr lvl="0"/>
            <a:r>
              <a:rPr lang="en-US"/>
              <a:t>Enter Text</a:t>
            </a:r>
          </a:p>
        </p:txBody>
      </p:sp>
      <p:sp>
        <p:nvSpPr>
          <p:cNvPr id="13" name="Text Placeholder 9"/>
          <p:cNvSpPr>
            <a:spLocks noGrp="1"/>
          </p:cNvSpPr>
          <p:nvPr>
            <p:ph type="body" sz="quarter" idx="13" hasCustomPrompt="1"/>
          </p:nvPr>
        </p:nvSpPr>
        <p:spPr>
          <a:xfrm rot="18900000">
            <a:off x="6250664" y="4449181"/>
            <a:ext cx="2061968" cy="342900"/>
          </a:xfrm>
        </p:spPr>
        <p:txBody>
          <a:bodyPr anchor="ctr"/>
          <a:lstStyle>
            <a:lvl1pPr marL="0" indent="0" algn="ctr">
              <a:buNone/>
              <a:defRPr sz="1724" b="1">
                <a:solidFill>
                  <a:schemeClr val="bg1"/>
                </a:solidFill>
              </a:defRPr>
            </a:lvl1pPr>
            <a:lvl2pPr>
              <a:buNone/>
              <a:defRPr/>
            </a:lvl2pPr>
            <a:lvl3pPr>
              <a:buNone/>
              <a:defRPr/>
            </a:lvl3pPr>
            <a:lvl4pPr>
              <a:buNone/>
              <a:defRPr/>
            </a:lvl4pPr>
            <a:lvl5pPr>
              <a:buNone/>
              <a:defRPr/>
            </a:lvl5pPr>
          </a:lstStyle>
          <a:p>
            <a:pPr lvl="0"/>
            <a:r>
              <a:rPr lang="en-US"/>
              <a:t>Enter Text</a:t>
            </a:r>
          </a:p>
        </p:txBody>
      </p:sp>
      <p:sp>
        <p:nvSpPr>
          <p:cNvPr id="14" name="Rounded Rectangle 13"/>
          <p:cNvSpPr/>
          <p:nvPr userDrawn="1"/>
        </p:nvSpPr>
        <p:spPr bwMode="auto">
          <a:xfrm>
            <a:off x="560944" y="1295400"/>
            <a:ext cx="3475835" cy="1905000"/>
          </a:xfrm>
          <a:prstGeom prst="roundRect">
            <a:avLst>
              <a:gd name="adj" fmla="val 3950"/>
            </a:avLst>
          </a:prstGeom>
          <a:solidFill>
            <a:srgbClr val="D8CBCB"/>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none" lIns="56289" tIns="56289" rIns="56289" bIns="56289" numCol="1" rtlCol="0" anchor="ctr" anchorCtr="0" compatLnSpc="1">
            <a:prstTxWarp prst="textNoShape">
              <a:avLst/>
            </a:prstTxWarp>
          </a:bodyPr>
          <a:lstStyle/>
          <a:p>
            <a:pPr marL="289264" marR="0" indent="-289264" algn="l" defTabSz="1125781" rtl="0" eaLnBrk="1" fontAlgn="base" latinLnBrk="0" hangingPunct="1">
              <a:lnSpc>
                <a:spcPct val="100000"/>
              </a:lnSpc>
              <a:spcBef>
                <a:spcPct val="100000"/>
              </a:spcBef>
              <a:spcAft>
                <a:spcPct val="0"/>
              </a:spcAft>
              <a:buClrTx/>
              <a:buSzTx/>
              <a:buFont typeface="Webdings" pitchFamily="18" charset="2"/>
              <a:buChar char="4"/>
              <a:tabLst/>
            </a:pPr>
            <a:endParaRPr lang="en-US" sz="1970" b="0">
              <a:solidFill>
                <a:schemeClr val="tx1"/>
              </a:solidFill>
              <a:latin typeface="+mn-lt"/>
              <a:ea typeface="+mn-ea"/>
              <a:cs typeface="+mn-cs"/>
            </a:endParaRPr>
          </a:p>
        </p:txBody>
      </p:sp>
      <p:sp>
        <p:nvSpPr>
          <p:cNvPr id="15" name="Text Placeholder 9"/>
          <p:cNvSpPr>
            <a:spLocks noGrp="1"/>
          </p:cNvSpPr>
          <p:nvPr>
            <p:ph type="body" sz="quarter" idx="14" hasCustomPrompt="1"/>
          </p:nvPr>
        </p:nvSpPr>
        <p:spPr>
          <a:xfrm>
            <a:off x="576572" y="1310786"/>
            <a:ext cx="3377329" cy="1828800"/>
          </a:xfrm>
        </p:spPr>
        <p:txBody>
          <a:bodyPr/>
          <a:lstStyle>
            <a:lvl1pPr>
              <a:spcBef>
                <a:spcPts val="739"/>
              </a:spcBef>
              <a:defRPr sz="1724"/>
            </a:lvl1pPr>
            <a:lvl2pPr>
              <a:lnSpc>
                <a:spcPct val="100000"/>
              </a:lnSpc>
              <a:spcBef>
                <a:spcPts val="369"/>
              </a:spcBef>
              <a:defRPr sz="1477"/>
            </a:lvl2pPr>
          </a:lstStyle>
          <a:p>
            <a:pPr lvl="0"/>
            <a:r>
              <a:rPr lang="en-US"/>
              <a:t>Describe step 4 and its sub-steps</a:t>
            </a:r>
          </a:p>
          <a:p>
            <a:pPr lvl="1"/>
            <a:r>
              <a:rPr lang="en-US"/>
              <a:t>Second level</a:t>
            </a:r>
          </a:p>
        </p:txBody>
      </p:sp>
      <p:sp>
        <p:nvSpPr>
          <p:cNvPr id="16" name="Rounded Rectangle 15"/>
          <p:cNvSpPr/>
          <p:nvPr userDrawn="1"/>
        </p:nvSpPr>
        <p:spPr bwMode="auto">
          <a:xfrm>
            <a:off x="8149380" y="1295400"/>
            <a:ext cx="3475835" cy="1905000"/>
          </a:xfrm>
          <a:prstGeom prst="roundRect">
            <a:avLst>
              <a:gd name="adj" fmla="val 3950"/>
            </a:avLst>
          </a:prstGeom>
          <a:solidFill>
            <a:srgbClr val="D8CBCB"/>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none" lIns="56289" tIns="56289" rIns="56289" bIns="56289" numCol="1" rtlCol="0" anchor="ctr" anchorCtr="0" compatLnSpc="1">
            <a:prstTxWarp prst="textNoShape">
              <a:avLst/>
            </a:prstTxWarp>
          </a:bodyPr>
          <a:lstStyle/>
          <a:p>
            <a:pPr marL="289264" marR="0" indent="-289264" algn="l" defTabSz="1125781" rtl="0" eaLnBrk="1" fontAlgn="base" latinLnBrk="0" hangingPunct="1">
              <a:lnSpc>
                <a:spcPct val="100000"/>
              </a:lnSpc>
              <a:spcBef>
                <a:spcPct val="100000"/>
              </a:spcBef>
              <a:spcAft>
                <a:spcPct val="0"/>
              </a:spcAft>
              <a:buClrTx/>
              <a:buSzTx/>
              <a:buFont typeface="Webdings" pitchFamily="18" charset="2"/>
              <a:buChar char="4"/>
              <a:tabLst/>
            </a:pPr>
            <a:endParaRPr lang="en-US" sz="1970" b="0">
              <a:solidFill>
                <a:schemeClr val="tx1"/>
              </a:solidFill>
              <a:latin typeface="+mn-lt"/>
              <a:ea typeface="+mn-ea"/>
              <a:cs typeface="+mn-cs"/>
            </a:endParaRPr>
          </a:p>
        </p:txBody>
      </p:sp>
      <p:sp>
        <p:nvSpPr>
          <p:cNvPr id="17" name="Text Placeholder 9"/>
          <p:cNvSpPr>
            <a:spLocks noGrp="1"/>
          </p:cNvSpPr>
          <p:nvPr>
            <p:ph type="body" sz="quarter" idx="15" hasCustomPrompt="1"/>
          </p:nvPr>
        </p:nvSpPr>
        <p:spPr>
          <a:xfrm>
            <a:off x="8165007" y="1310786"/>
            <a:ext cx="3377329" cy="1828800"/>
          </a:xfrm>
        </p:spPr>
        <p:txBody>
          <a:bodyPr/>
          <a:lstStyle>
            <a:lvl1pPr>
              <a:spcBef>
                <a:spcPts val="739"/>
              </a:spcBef>
              <a:defRPr sz="1724"/>
            </a:lvl1pPr>
            <a:lvl2pPr>
              <a:lnSpc>
                <a:spcPct val="100000"/>
              </a:lnSpc>
              <a:spcBef>
                <a:spcPts val="369"/>
              </a:spcBef>
              <a:defRPr sz="1477"/>
            </a:lvl2pPr>
          </a:lstStyle>
          <a:p>
            <a:pPr lvl="0"/>
            <a:r>
              <a:rPr lang="en-US"/>
              <a:t>Describe step 1 and its sub-steps</a:t>
            </a:r>
          </a:p>
          <a:p>
            <a:pPr lvl="1"/>
            <a:r>
              <a:rPr lang="en-US"/>
              <a:t>Second level</a:t>
            </a:r>
          </a:p>
        </p:txBody>
      </p:sp>
      <p:sp>
        <p:nvSpPr>
          <p:cNvPr id="18" name="Rounded Rectangle 17"/>
          <p:cNvSpPr/>
          <p:nvPr userDrawn="1"/>
        </p:nvSpPr>
        <p:spPr bwMode="auto">
          <a:xfrm>
            <a:off x="560944" y="4114800"/>
            <a:ext cx="3475835" cy="1905000"/>
          </a:xfrm>
          <a:prstGeom prst="roundRect">
            <a:avLst>
              <a:gd name="adj" fmla="val 3950"/>
            </a:avLst>
          </a:prstGeom>
          <a:solidFill>
            <a:srgbClr val="D8CBCB"/>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none" lIns="56289" tIns="56289" rIns="56289" bIns="56289" numCol="1" rtlCol="0" anchor="ctr" anchorCtr="0" compatLnSpc="1">
            <a:prstTxWarp prst="textNoShape">
              <a:avLst/>
            </a:prstTxWarp>
          </a:bodyPr>
          <a:lstStyle/>
          <a:p>
            <a:pPr marL="289264" marR="0" indent="-289264" algn="l" defTabSz="1125781" rtl="0" eaLnBrk="1" fontAlgn="base" latinLnBrk="0" hangingPunct="1">
              <a:lnSpc>
                <a:spcPct val="100000"/>
              </a:lnSpc>
              <a:spcBef>
                <a:spcPct val="100000"/>
              </a:spcBef>
              <a:spcAft>
                <a:spcPct val="0"/>
              </a:spcAft>
              <a:buClrTx/>
              <a:buSzTx/>
              <a:buFont typeface="Webdings" pitchFamily="18" charset="2"/>
              <a:buChar char="4"/>
              <a:tabLst/>
            </a:pPr>
            <a:endParaRPr lang="en-US" sz="1970" b="0">
              <a:solidFill>
                <a:schemeClr val="tx1"/>
              </a:solidFill>
              <a:latin typeface="+mn-lt"/>
              <a:ea typeface="+mn-ea"/>
              <a:cs typeface="+mn-cs"/>
            </a:endParaRPr>
          </a:p>
        </p:txBody>
      </p:sp>
      <p:sp>
        <p:nvSpPr>
          <p:cNvPr id="19" name="Text Placeholder 9"/>
          <p:cNvSpPr>
            <a:spLocks noGrp="1"/>
          </p:cNvSpPr>
          <p:nvPr>
            <p:ph type="body" sz="quarter" idx="16" hasCustomPrompt="1"/>
          </p:nvPr>
        </p:nvSpPr>
        <p:spPr>
          <a:xfrm>
            <a:off x="576572" y="4130186"/>
            <a:ext cx="3377329" cy="1828800"/>
          </a:xfrm>
        </p:spPr>
        <p:txBody>
          <a:bodyPr/>
          <a:lstStyle>
            <a:lvl1pPr>
              <a:spcBef>
                <a:spcPts val="739"/>
              </a:spcBef>
              <a:defRPr sz="1724"/>
            </a:lvl1pPr>
            <a:lvl2pPr>
              <a:lnSpc>
                <a:spcPct val="100000"/>
              </a:lnSpc>
              <a:spcBef>
                <a:spcPts val="369"/>
              </a:spcBef>
              <a:defRPr sz="1477"/>
            </a:lvl2pPr>
          </a:lstStyle>
          <a:p>
            <a:pPr lvl="0"/>
            <a:r>
              <a:rPr lang="en-US"/>
              <a:t>Describe step 3 and its sub-steps</a:t>
            </a:r>
          </a:p>
          <a:p>
            <a:pPr lvl="1"/>
            <a:r>
              <a:rPr lang="en-US"/>
              <a:t>Second level</a:t>
            </a:r>
          </a:p>
        </p:txBody>
      </p:sp>
      <p:sp>
        <p:nvSpPr>
          <p:cNvPr id="20" name="Rounded Rectangle 19"/>
          <p:cNvSpPr/>
          <p:nvPr userDrawn="1"/>
        </p:nvSpPr>
        <p:spPr bwMode="auto">
          <a:xfrm>
            <a:off x="8149380" y="4114800"/>
            <a:ext cx="3475835" cy="1905000"/>
          </a:xfrm>
          <a:prstGeom prst="roundRect">
            <a:avLst>
              <a:gd name="adj" fmla="val 3950"/>
            </a:avLst>
          </a:prstGeom>
          <a:solidFill>
            <a:srgbClr val="D8CBCB"/>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none" lIns="56289" tIns="56289" rIns="56289" bIns="56289" numCol="1" rtlCol="0" anchor="ctr" anchorCtr="0" compatLnSpc="1">
            <a:prstTxWarp prst="textNoShape">
              <a:avLst/>
            </a:prstTxWarp>
          </a:bodyPr>
          <a:lstStyle/>
          <a:p>
            <a:pPr marL="289264" marR="0" indent="-289264" algn="l" defTabSz="1125781" rtl="0" eaLnBrk="1" fontAlgn="base" latinLnBrk="0" hangingPunct="1">
              <a:lnSpc>
                <a:spcPct val="100000"/>
              </a:lnSpc>
              <a:spcBef>
                <a:spcPct val="100000"/>
              </a:spcBef>
              <a:spcAft>
                <a:spcPct val="0"/>
              </a:spcAft>
              <a:buClrTx/>
              <a:buSzTx/>
              <a:buFont typeface="Webdings" pitchFamily="18" charset="2"/>
              <a:buChar char="4"/>
              <a:tabLst/>
            </a:pPr>
            <a:endParaRPr lang="en-US" sz="1970" b="0">
              <a:solidFill>
                <a:schemeClr val="tx1"/>
              </a:solidFill>
              <a:latin typeface="+mn-lt"/>
              <a:ea typeface="+mn-ea"/>
              <a:cs typeface="+mn-cs"/>
            </a:endParaRPr>
          </a:p>
        </p:txBody>
      </p:sp>
      <p:sp>
        <p:nvSpPr>
          <p:cNvPr id="21" name="Text Placeholder 9"/>
          <p:cNvSpPr>
            <a:spLocks noGrp="1"/>
          </p:cNvSpPr>
          <p:nvPr>
            <p:ph type="body" sz="quarter" idx="17" hasCustomPrompt="1"/>
          </p:nvPr>
        </p:nvSpPr>
        <p:spPr>
          <a:xfrm>
            <a:off x="8165007" y="4130186"/>
            <a:ext cx="3377329" cy="1828800"/>
          </a:xfrm>
        </p:spPr>
        <p:txBody>
          <a:bodyPr/>
          <a:lstStyle>
            <a:lvl1pPr>
              <a:spcBef>
                <a:spcPts val="739"/>
              </a:spcBef>
              <a:defRPr sz="1724"/>
            </a:lvl1pPr>
            <a:lvl2pPr>
              <a:lnSpc>
                <a:spcPct val="100000"/>
              </a:lnSpc>
              <a:spcBef>
                <a:spcPts val="369"/>
              </a:spcBef>
              <a:defRPr sz="1477"/>
            </a:lvl2pPr>
          </a:lstStyle>
          <a:p>
            <a:pPr lvl="0"/>
            <a:r>
              <a:rPr lang="en-US"/>
              <a:t>Describe step 2 and its sub-steps</a:t>
            </a:r>
          </a:p>
          <a:p>
            <a:pPr lvl="1"/>
            <a:r>
              <a:rPr lang="en-US"/>
              <a:t>Second level</a:t>
            </a:r>
          </a:p>
        </p:txBody>
      </p:sp>
      <p:graphicFrame>
        <p:nvGraphicFramePr>
          <p:cNvPr id="1133570" name="Object 113"/>
          <p:cNvGraphicFramePr>
            <a:graphicFrameLocks noChangeAspect="1"/>
          </p:cNvGraphicFramePr>
          <p:nvPr/>
        </p:nvGraphicFramePr>
        <p:xfrm>
          <a:off x="11384817" y="76200"/>
          <a:ext cx="730973" cy="547688"/>
        </p:xfrm>
        <a:graphic>
          <a:graphicData uri="http://schemas.openxmlformats.org/presentationml/2006/ole">
            <mc:AlternateContent xmlns:mc="http://schemas.openxmlformats.org/markup-compatibility/2006">
              <mc:Choice xmlns:v="urn:schemas-microsoft-com:vml" Requires="v">
                <p:oleObj r:id="rId2" imgW="971686" imgH="895238" progId="PBrush">
                  <p:embed/>
                </p:oleObj>
              </mc:Choice>
              <mc:Fallback>
                <p:oleObj r:id="rId2" imgW="971686" imgH="895238" progId="PBrush">
                  <p:embed/>
                  <p:pic>
                    <p:nvPicPr>
                      <p:cNvPr id="1133570" name="Object 1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84817" y="76200"/>
                        <a:ext cx="730973" cy="5476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What is the Key Takeaway from the Slide?</a:t>
            </a:r>
          </a:p>
        </p:txBody>
      </p:sp>
      <p:sp>
        <p:nvSpPr>
          <p:cNvPr id="8" name="Chart Placeholder 7"/>
          <p:cNvSpPr>
            <a:spLocks noGrp="1"/>
          </p:cNvSpPr>
          <p:nvPr>
            <p:ph type="chart" sz="quarter" idx="10"/>
          </p:nvPr>
        </p:nvSpPr>
        <p:spPr>
          <a:xfrm>
            <a:off x="2249599" y="1295400"/>
            <a:ext cx="7692804" cy="3962400"/>
          </a:xfrm>
        </p:spPr>
        <p:txBody>
          <a:bodyPr/>
          <a:lstStyle/>
          <a:p>
            <a:r>
              <a:rPr lang="en-US"/>
              <a:t>Click icon to add chart</a:t>
            </a:r>
          </a:p>
        </p:txBody>
      </p:sp>
      <p:pic>
        <p:nvPicPr>
          <p:cNvPr id="5" name="Picture 4">
            <a:extLst>
              <a:ext uri="{FF2B5EF4-FFF2-40B4-BE49-F238E27FC236}">
                <a16:creationId xmlns:a16="http://schemas.microsoft.com/office/drawing/2014/main" id="{D3FA4551-1E91-4B41-8E0E-ABCB951BEA30}"/>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4161" b="32037"/>
          <a:stretch/>
        </p:blipFill>
        <p:spPr>
          <a:xfrm>
            <a:off x="11426758" y="120234"/>
            <a:ext cx="557204" cy="551969"/>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chor="b"/>
          <a:lstStyle/>
          <a:p>
            <a:r>
              <a:rPr lang="en-US"/>
              <a:t>What is the Key Takeaway from the Slide?</a:t>
            </a:r>
          </a:p>
        </p:txBody>
      </p:sp>
      <p:sp>
        <p:nvSpPr>
          <p:cNvPr id="3" name="Content Placeholder 2"/>
          <p:cNvSpPr>
            <a:spLocks noGrp="1"/>
          </p:cNvSpPr>
          <p:nvPr>
            <p:ph idx="1" hasCustomPrompt="1"/>
          </p:nvPr>
        </p:nvSpPr>
        <p:spPr/>
        <p:txBody>
          <a:bodyPr/>
          <a:lstStyle>
            <a:lvl1pPr>
              <a:buClr>
                <a:srgbClr val="003399"/>
              </a:buClr>
              <a:defRPr/>
            </a:lvl1pPr>
            <a:lvl2pPr>
              <a:buClr>
                <a:srgbClr val="003399"/>
              </a:buClr>
              <a:defRPr/>
            </a:lvl2pPr>
            <a:lvl3pPr>
              <a:buClr>
                <a:srgbClr val="003399"/>
              </a:buClr>
              <a:defRPr/>
            </a:lvl3pPr>
            <a:lvl4pPr>
              <a:buClr>
                <a:srgbClr val="003399"/>
              </a:buClr>
              <a:defRPr/>
            </a:lvl4pPr>
          </a:lstStyle>
          <a:p>
            <a:pPr lvl="0"/>
            <a:r>
              <a:rPr lang="en-US"/>
              <a:t>Supporting Points</a:t>
            </a:r>
          </a:p>
          <a:p>
            <a:pPr lvl="1"/>
            <a:r>
              <a:rPr lang="en-US"/>
              <a:t>Second level</a:t>
            </a:r>
          </a:p>
          <a:p>
            <a:pPr lvl="2"/>
            <a:r>
              <a:rPr lang="en-US"/>
              <a:t>Third level</a:t>
            </a:r>
          </a:p>
          <a:p>
            <a:pPr lvl="3"/>
            <a:r>
              <a:rPr lang="en-US"/>
              <a:t>Fourth level</a:t>
            </a:r>
          </a:p>
        </p:txBody>
      </p:sp>
      <p:pic>
        <p:nvPicPr>
          <p:cNvPr id="7" name="Picture 6">
            <a:extLst>
              <a:ext uri="{FF2B5EF4-FFF2-40B4-BE49-F238E27FC236}">
                <a16:creationId xmlns:a16="http://schemas.microsoft.com/office/drawing/2014/main" id="{6E214A89-1C5D-4921-973D-0286508428E9}"/>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4161" b="32037"/>
          <a:stretch/>
        </p:blipFill>
        <p:spPr>
          <a:xfrm>
            <a:off x="11426758" y="120234"/>
            <a:ext cx="557204" cy="551969"/>
          </a:xfrm>
          <a:prstGeom prst="rect">
            <a:avLst/>
          </a:prstGeom>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4_Vertical Title and Text">
    <p:spTree>
      <p:nvGrpSpPr>
        <p:cNvPr id="1" name=""/>
        <p:cNvGrpSpPr/>
        <p:nvPr/>
      </p:nvGrpSpPr>
      <p:grpSpPr>
        <a:xfrm>
          <a:off x="0" y="0"/>
          <a:ext cx="0" cy="0"/>
          <a:chOff x="0" y="0"/>
          <a:chExt cx="0" cy="0"/>
        </a:xfrm>
      </p:grpSpPr>
    </p:spTree>
    <p:extLst>
      <p:ext uri="{BB962C8B-B14F-4D97-AF65-F5344CB8AC3E}">
        <p14:creationId xmlns:p14="http://schemas.microsoft.com/office/powerpoint/2010/main" val="83819176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Main Title+ SubTitle+Numb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336800" y="516467"/>
            <a:ext cx="7518400" cy="471365"/>
          </a:xfrm>
          <a:prstGeom prst="rect">
            <a:avLst/>
          </a:prstGeom>
        </p:spPr>
        <p:txBody>
          <a:bodyPr wrap="none" lIns="0" tIns="0" rIns="0" bIns="0" anchor="ctr">
            <a:noAutofit/>
          </a:bodyPr>
          <a:lstStyle>
            <a:lvl1pPr algn="ctr">
              <a:defRPr sz="2667" b="1" baseline="0">
                <a:solidFill>
                  <a:schemeClr val="tx1">
                    <a:lumMod val="50000"/>
                    <a:lumOff val="50000"/>
                  </a:schemeClr>
                </a:solidFill>
              </a:defRPr>
            </a:lvl1pPr>
          </a:lstStyle>
          <a:p>
            <a:r>
              <a:rPr lang="en-US"/>
              <a:t>Click To Edit Master Title Style</a:t>
            </a:r>
          </a:p>
        </p:txBody>
      </p:sp>
      <p:sp>
        <p:nvSpPr>
          <p:cNvPr id="15" name="Text Placeholder 3"/>
          <p:cNvSpPr>
            <a:spLocks noGrp="1"/>
          </p:cNvSpPr>
          <p:nvPr>
            <p:ph type="body" sz="half" idx="2" hasCustomPrompt="1"/>
          </p:nvPr>
        </p:nvSpPr>
        <p:spPr>
          <a:xfrm>
            <a:off x="3352800" y="985788"/>
            <a:ext cx="5486400" cy="267661"/>
          </a:xfrm>
          <a:prstGeom prst="rect">
            <a:avLst/>
          </a:prstGeom>
        </p:spPr>
        <p:txBody>
          <a:bodyPr wrap="none" lIns="0" tIns="0" rIns="0" bIns="0" anchor="ctr">
            <a:noAutofit/>
          </a:bodyPr>
          <a:lstStyle>
            <a:lvl1pPr marL="0" indent="0" algn="ctr">
              <a:buNone/>
              <a:defRPr sz="1467" b="1" baseline="0">
                <a:solidFill>
                  <a:schemeClr val="bg1">
                    <a:lumMod val="75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Subtext Goes Here</a:t>
            </a:r>
          </a:p>
        </p:txBody>
      </p:sp>
      <p:sp>
        <p:nvSpPr>
          <p:cNvPr id="22" name="Round Same Side Corner Rectangle 21"/>
          <p:cNvSpPr/>
          <p:nvPr userDrawn="1"/>
        </p:nvSpPr>
        <p:spPr>
          <a:xfrm rot="16200000" flipH="1">
            <a:off x="11731145" y="6331908"/>
            <a:ext cx="384047" cy="537665"/>
          </a:xfrm>
          <a:prstGeom prst="round2Same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7">
              <a:solidFill>
                <a:schemeClr val="tx1">
                  <a:lumMod val="50000"/>
                  <a:lumOff val="50000"/>
                </a:schemeClr>
              </a:solidFill>
            </a:endParaRPr>
          </a:p>
        </p:txBody>
      </p:sp>
      <p:sp>
        <p:nvSpPr>
          <p:cNvPr id="23" name="Slide Number Placeholder 4"/>
          <p:cNvSpPr>
            <a:spLocks noGrp="1"/>
          </p:cNvSpPr>
          <p:nvPr>
            <p:ph type="sldNum" sz="quarter" idx="12"/>
          </p:nvPr>
        </p:nvSpPr>
        <p:spPr>
          <a:xfrm>
            <a:off x="11662442" y="6408717"/>
            <a:ext cx="508001" cy="366183"/>
          </a:xfrm>
          <a:prstGeom prst="rect">
            <a:avLst/>
          </a:prstGeom>
        </p:spPr>
        <p:txBody>
          <a:bodyPr anchor="ctr"/>
          <a:lstStyle>
            <a:lvl1pPr algn="ctr">
              <a:defRPr sz="1200" b="1">
                <a:solidFill>
                  <a:schemeClr val="tx1">
                    <a:lumMod val="50000"/>
                    <a:lumOff val="50000"/>
                  </a:schemeClr>
                </a:solidFill>
              </a:defRPr>
            </a:lvl1pPr>
          </a:lstStyle>
          <a:p>
            <a:fld id="{C136B7D2-B98C-44FD-8D04-7EC62A564975}" type="slidenum">
              <a:rPr lang="en-US" smtClean="0"/>
              <a:pPr/>
              <a:t>‹#›</a:t>
            </a:fld>
            <a:endParaRPr lang="en-US"/>
          </a:p>
        </p:txBody>
      </p:sp>
    </p:spTree>
    <p:extLst>
      <p:ext uri="{BB962C8B-B14F-4D97-AF65-F5344CB8AC3E}">
        <p14:creationId xmlns:p14="http://schemas.microsoft.com/office/powerpoint/2010/main" val="8970784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5">
                                            <p:txEl>
                                              <p:pRg st="0" end="0"/>
                                            </p:txEl>
                                          </p:spTgt>
                                        </p:tgtEl>
                                        <p:attrNameLst>
                                          <p:attrName>style.visibility</p:attrName>
                                        </p:attrNameLst>
                                      </p:cBhvr>
                                      <p:to>
                                        <p:strVal val="visible"/>
                                      </p:to>
                                    </p:set>
                                    <p:animEffect transition="in" filter="fade">
                                      <p:cBhvr>
                                        <p:cTn id="11" dur="500"/>
                                        <p:tgtEl>
                                          <p:spTgt spid="1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5" grpId="0" build="p">
        <p:tmplLst>
          <p:tmpl lvl="1">
            <p:tnLst>
              <p:par>
                <p:cTn presetID="10" presetClass="entr" presetSubtype="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Agenda Slide">
    <p:spTree>
      <p:nvGrpSpPr>
        <p:cNvPr id="1" name=""/>
        <p:cNvGrpSpPr/>
        <p:nvPr/>
      </p:nvGrpSpPr>
      <p:grpSpPr>
        <a:xfrm>
          <a:off x="0" y="0"/>
          <a:ext cx="0" cy="0"/>
          <a:chOff x="0" y="0"/>
          <a:chExt cx="0" cy="0"/>
        </a:xfrm>
      </p:grpSpPr>
      <p:sp>
        <p:nvSpPr>
          <p:cNvPr id="598018" name="Rectangle 2"/>
          <p:cNvSpPr>
            <a:spLocks noGrp="1" noChangeArrowheads="1"/>
          </p:cNvSpPr>
          <p:nvPr>
            <p:ph type="subTitle" idx="1"/>
          </p:nvPr>
        </p:nvSpPr>
        <p:spPr>
          <a:xfrm>
            <a:off x="1970108" y="2743200"/>
            <a:ext cx="8255692" cy="2971800"/>
          </a:xfrm>
        </p:spPr>
        <p:txBody>
          <a:bodyPr/>
          <a:lstStyle>
            <a:lvl1pPr>
              <a:defRPr/>
            </a:lvl1pPr>
            <a:lvl2pPr marL="557028" lvl="1" indent="-265810">
              <a:defRPr/>
            </a:lvl2pPr>
          </a:lstStyle>
          <a:p>
            <a:r>
              <a:rPr lang="en-US"/>
              <a:t>Click to edit Master subtitle style</a:t>
            </a:r>
          </a:p>
        </p:txBody>
      </p:sp>
      <p:sp>
        <p:nvSpPr>
          <p:cNvPr id="598019" name="Rectangle 3"/>
          <p:cNvSpPr>
            <a:spLocks noGrp="1" noChangeArrowheads="1"/>
          </p:cNvSpPr>
          <p:nvPr>
            <p:ph type="ctrTitle"/>
          </p:nvPr>
        </p:nvSpPr>
        <p:spPr>
          <a:xfrm>
            <a:off x="1970108" y="1219200"/>
            <a:ext cx="8255692" cy="1143000"/>
          </a:xfrm>
        </p:spPr>
        <p:txBody>
          <a:bodyPr tIns="45720" bIns="45720"/>
          <a:lstStyle>
            <a:lvl1pPr>
              <a:defRPr/>
            </a:lvl1pPr>
          </a:lstStyle>
          <a:p>
            <a:r>
              <a:rPr lang="en-US"/>
              <a:t>Click to edit Master title style</a:t>
            </a:r>
          </a:p>
        </p:txBody>
      </p:sp>
      <p:sp>
        <p:nvSpPr>
          <p:cNvPr id="598020" name="Line 4"/>
          <p:cNvSpPr>
            <a:spLocks noChangeShapeType="1"/>
          </p:cNvSpPr>
          <p:nvPr/>
        </p:nvSpPr>
        <p:spPr bwMode="auto">
          <a:xfrm>
            <a:off x="1751207" y="1905000"/>
            <a:ext cx="0" cy="457200"/>
          </a:xfrm>
          <a:prstGeom prst="line">
            <a:avLst/>
          </a:prstGeom>
          <a:noFill/>
          <a:ln w="76200">
            <a:solidFill>
              <a:srgbClr val="0B1F65"/>
            </a:solidFill>
            <a:round/>
            <a:headEnd/>
            <a:tailEnd/>
          </a:ln>
          <a:effectLst/>
        </p:spPr>
        <p:txBody>
          <a:bodyPr wrap="none" anchor="ctr"/>
          <a:lstStyle/>
          <a:p>
            <a:endParaRPr lang="en-US" sz="1354"/>
          </a:p>
        </p:txBody>
      </p:sp>
      <p:sp>
        <p:nvSpPr>
          <p:cNvPr id="10" name="Text Box 5"/>
          <p:cNvSpPr txBox="1">
            <a:spLocks noChangeArrowheads="1"/>
          </p:cNvSpPr>
          <p:nvPr/>
        </p:nvSpPr>
        <p:spPr bwMode="auto">
          <a:xfrm>
            <a:off x="11708148" y="6492241"/>
            <a:ext cx="230832" cy="227306"/>
          </a:xfrm>
          <a:prstGeom prst="rect">
            <a:avLst/>
          </a:prstGeom>
          <a:noFill/>
          <a:ln w="9525">
            <a:noFill/>
            <a:miter lim="800000"/>
            <a:headEnd/>
            <a:tailEnd/>
          </a:ln>
          <a:effectLst/>
        </p:spPr>
        <p:txBody>
          <a:bodyPr wrap="none" lIns="0" tIns="0" rIns="0" bIns="0">
            <a:spAutoFit/>
          </a:bodyPr>
          <a:lstStyle/>
          <a:p>
            <a:pPr algn="r">
              <a:spcBef>
                <a:spcPct val="0"/>
              </a:spcBef>
              <a:buClrTx/>
              <a:buFontTx/>
              <a:buNone/>
            </a:pPr>
            <a:fld id="{2B114154-8EFE-4493-ABC9-427AC67F52E5}" type="slidenum">
              <a:rPr lang="en-US" sz="1477"/>
              <a:pPr algn="r">
                <a:spcBef>
                  <a:spcPct val="0"/>
                </a:spcBef>
                <a:buClrTx/>
                <a:buFontTx/>
                <a:buNone/>
              </a:pPr>
              <a:t>‹#›</a:t>
            </a:fld>
            <a:endParaRPr lang="en-US" sz="1477"/>
          </a:p>
        </p:txBody>
      </p:sp>
      <p:sp>
        <p:nvSpPr>
          <p:cNvPr id="8" name="Text Box 5"/>
          <p:cNvSpPr txBox="1">
            <a:spLocks noChangeArrowheads="1"/>
          </p:cNvSpPr>
          <p:nvPr userDrawn="1"/>
        </p:nvSpPr>
        <p:spPr bwMode="auto">
          <a:xfrm>
            <a:off x="11708148" y="6492241"/>
            <a:ext cx="230832" cy="227306"/>
          </a:xfrm>
          <a:prstGeom prst="rect">
            <a:avLst/>
          </a:prstGeom>
          <a:noFill/>
          <a:ln w="9525">
            <a:noFill/>
            <a:miter lim="800000"/>
            <a:headEnd/>
            <a:tailEnd/>
          </a:ln>
          <a:effectLst/>
        </p:spPr>
        <p:txBody>
          <a:bodyPr wrap="none" lIns="0" tIns="0" rIns="0" bIns="0">
            <a:spAutoFit/>
          </a:bodyPr>
          <a:lstStyle/>
          <a:p>
            <a:pPr algn="r">
              <a:spcBef>
                <a:spcPct val="0"/>
              </a:spcBef>
              <a:buClrTx/>
              <a:buFontTx/>
              <a:buNone/>
            </a:pPr>
            <a:fld id="{2B114154-8EFE-4493-ABC9-427AC67F52E5}" type="slidenum">
              <a:rPr lang="en-US" sz="1477"/>
              <a:pPr algn="r">
                <a:spcBef>
                  <a:spcPct val="0"/>
                </a:spcBef>
                <a:buClrTx/>
                <a:buFontTx/>
                <a:buNone/>
              </a:pPr>
              <a:t>‹#›</a:t>
            </a:fld>
            <a:endParaRPr lang="en-US" sz="1477"/>
          </a:p>
        </p:txBody>
      </p:sp>
      <p:pic>
        <p:nvPicPr>
          <p:cNvPr id="12" name="Picture 11">
            <a:extLst>
              <a:ext uri="{FF2B5EF4-FFF2-40B4-BE49-F238E27FC236}">
                <a16:creationId xmlns:a16="http://schemas.microsoft.com/office/drawing/2014/main" id="{BB0A7ED1-60BB-44D0-9DF1-BD39D2FAB210}"/>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4161" b="32037"/>
          <a:stretch/>
        </p:blipFill>
        <p:spPr>
          <a:xfrm>
            <a:off x="11426758" y="120234"/>
            <a:ext cx="557204" cy="551969"/>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N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chor="b"/>
          <a:lstStyle/>
          <a:p>
            <a:r>
              <a:rPr lang="en-US"/>
              <a:t>What is the Key Takeaway from the Slide?</a:t>
            </a:r>
          </a:p>
        </p:txBody>
      </p:sp>
      <p:pic>
        <p:nvPicPr>
          <p:cNvPr id="4" name="Picture 3">
            <a:extLst>
              <a:ext uri="{FF2B5EF4-FFF2-40B4-BE49-F238E27FC236}">
                <a16:creationId xmlns:a16="http://schemas.microsoft.com/office/drawing/2014/main" id="{96AB19F3-0E88-4E05-8A1F-2A2F255C7527}"/>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4161" b="32037"/>
          <a:stretch/>
        </p:blipFill>
        <p:spPr>
          <a:xfrm>
            <a:off x="11426758" y="120234"/>
            <a:ext cx="557204" cy="551969"/>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What is the Key Takeaway from the Slide?</a:t>
            </a:r>
          </a:p>
        </p:txBody>
      </p:sp>
      <p:sp>
        <p:nvSpPr>
          <p:cNvPr id="3" name="Content Placeholder 2"/>
          <p:cNvSpPr>
            <a:spLocks noGrp="1"/>
          </p:cNvSpPr>
          <p:nvPr>
            <p:ph sz="half" idx="1"/>
          </p:nvPr>
        </p:nvSpPr>
        <p:spPr>
          <a:xfrm>
            <a:off x="795481" y="1381125"/>
            <a:ext cx="5300531" cy="4191000"/>
          </a:xfrm>
        </p:spPr>
        <p:txBody>
          <a:bodyPr/>
          <a:lstStyle>
            <a:lvl1pPr>
              <a:defRPr sz="1970"/>
            </a:lvl1pPr>
            <a:lvl2pPr>
              <a:defRPr sz="1724"/>
            </a:lvl2pPr>
            <a:lvl3pPr>
              <a:defRPr sz="1601"/>
            </a:lvl3pPr>
            <a:lvl4pPr>
              <a:defRPr sz="1477"/>
            </a:lvl4pPr>
            <a:lvl5pPr>
              <a:defRPr sz="1970"/>
            </a:lvl5pPr>
            <a:lvl6pPr>
              <a:defRPr sz="2216"/>
            </a:lvl6pPr>
            <a:lvl7pPr>
              <a:defRPr sz="2216"/>
            </a:lvl7pPr>
            <a:lvl8pPr>
              <a:defRPr sz="2216"/>
            </a:lvl8pPr>
            <a:lvl9pPr>
              <a:defRPr sz="2216"/>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Content Placeholder 3"/>
          <p:cNvSpPr>
            <a:spLocks noGrp="1"/>
          </p:cNvSpPr>
          <p:nvPr>
            <p:ph sz="half" idx="2"/>
          </p:nvPr>
        </p:nvSpPr>
        <p:spPr>
          <a:xfrm>
            <a:off x="6283640" y="1381125"/>
            <a:ext cx="5300531" cy="4191000"/>
          </a:xfrm>
        </p:spPr>
        <p:txBody>
          <a:bodyPr/>
          <a:lstStyle>
            <a:lvl1pPr>
              <a:defRPr sz="1970"/>
            </a:lvl1pPr>
            <a:lvl2pPr>
              <a:defRPr lang="en-US" sz="1724" dirty="0" smtClean="0">
                <a:solidFill>
                  <a:schemeClr val="tx1"/>
                </a:solidFill>
                <a:latin typeface="+mn-lt"/>
              </a:defRPr>
            </a:lvl2pPr>
            <a:lvl3pPr>
              <a:defRPr lang="en-US" sz="1601" baseline="0" dirty="0" smtClean="0">
                <a:solidFill>
                  <a:schemeClr val="tx1"/>
                </a:solidFill>
                <a:latin typeface="+mn-lt"/>
              </a:defRPr>
            </a:lvl3pPr>
            <a:lvl4pPr>
              <a:defRPr lang="en-US" sz="1477" dirty="0" smtClean="0">
                <a:solidFill>
                  <a:schemeClr val="tx1"/>
                </a:solidFill>
                <a:latin typeface="+mn-lt"/>
              </a:defRPr>
            </a:lvl4pPr>
            <a:lvl5pPr>
              <a:defRPr sz="2216"/>
            </a:lvl5pPr>
            <a:lvl6pPr>
              <a:defRPr sz="2216"/>
            </a:lvl6pPr>
            <a:lvl7pPr>
              <a:defRPr sz="2216"/>
            </a:lvl7pPr>
            <a:lvl8pPr>
              <a:defRPr sz="2216"/>
            </a:lvl8pPr>
            <a:lvl9pPr>
              <a:defRPr sz="2216"/>
            </a:lvl9pPr>
          </a:lstStyle>
          <a:p>
            <a:pPr lvl="0"/>
            <a:r>
              <a:rPr lang="en-US"/>
              <a:t>Click to edit Master text styles</a:t>
            </a:r>
          </a:p>
          <a:p>
            <a:pPr lvl="1"/>
            <a:r>
              <a:rPr lang="en-US"/>
              <a:t>Second level</a:t>
            </a:r>
          </a:p>
          <a:p>
            <a:pPr lvl="2"/>
            <a:r>
              <a:rPr lang="en-US"/>
              <a:t>Third level</a:t>
            </a:r>
          </a:p>
          <a:p>
            <a:pPr lvl="3"/>
            <a:r>
              <a:rPr lang="en-US"/>
              <a:t>Fourth level</a:t>
            </a:r>
          </a:p>
        </p:txBody>
      </p:sp>
      <p:pic>
        <p:nvPicPr>
          <p:cNvPr id="6" name="Picture 5">
            <a:extLst>
              <a:ext uri="{FF2B5EF4-FFF2-40B4-BE49-F238E27FC236}">
                <a16:creationId xmlns:a16="http://schemas.microsoft.com/office/drawing/2014/main" id="{74398F70-272B-4B46-83F9-2B5E53315AA6}"/>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4161" b="32037"/>
          <a:stretch/>
        </p:blipFill>
        <p:spPr>
          <a:xfrm>
            <a:off x="11426758" y="120234"/>
            <a:ext cx="557204" cy="551969"/>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09798" y="1371337"/>
            <a:ext cx="5386526" cy="639762"/>
          </a:xfrm>
        </p:spPr>
        <p:txBody>
          <a:bodyPr anchor="b"/>
          <a:lstStyle>
            <a:lvl1pPr marL="0" indent="0">
              <a:buNone/>
              <a:defRPr sz="1970" b="1"/>
            </a:lvl1pPr>
            <a:lvl2pPr marL="562891" indent="0">
              <a:buNone/>
              <a:defRPr sz="2462" b="1"/>
            </a:lvl2pPr>
            <a:lvl3pPr marL="1125781" indent="0">
              <a:buNone/>
              <a:defRPr sz="2216" b="1"/>
            </a:lvl3pPr>
            <a:lvl4pPr marL="1688672" indent="0">
              <a:buNone/>
              <a:defRPr sz="1970" b="1"/>
            </a:lvl4pPr>
            <a:lvl5pPr marL="2251562" indent="0">
              <a:buNone/>
              <a:defRPr sz="1970" b="1"/>
            </a:lvl5pPr>
            <a:lvl6pPr marL="2814453" indent="0">
              <a:buNone/>
              <a:defRPr sz="1970" b="1"/>
            </a:lvl6pPr>
            <a:lvl7pPr marL="3377343" indent="0">
              <a:buNone/>
              <a:defRPr sz="1970" b="1"/>
            </a:lvl7pPr>
            <a:lvl8pPr marL="3940234" indent="0">
              <a:buNone/>
              <a:defRPr sz="1970" b="1"/>
            </a:lvl8pPr>
            <a:lvl9pPr marL="4503125" indent="0">
              <a:buNone/>
              <a:defRPr sz="1970" b="1"/>
            </a:lvl9pPr>
          </a:lstStyle>
          <a:p>
            <a:pPr lvl="0"/>
            <a:r>
              <a:rPr lang="en-US"/>
              <a:t>Click to edit Master text styles</a:t>
            </a:r>
          </a:p>
        </p:txBody>
      </p:sp>
      <p:sp>
        <p:nvSpPr>
          <p:cNvPr id="4" name="Content Placeholder 3"/>
          <p:cNvSpPr>
            <a:spLocks noGrp="1"/>
          </p:cNvSpPr>
          <p:nvPr>
            <p:ph sz="half" idx="2"/>
          </p:nvPr>
        </p:nvSpPr>
        <p:spPr>
          <a:xfrm>
            <a:off x="609798" y="2174875"/>
            <a:ext cx="5386526" cy="3951288"/>
          </a:xfrm>
        </p:spPr>
        <p:txBody>
          <a:bodyPr/>
          <a:lstStyle>
            <a:lvl1pPr>
              <a:defRPr sz="1970"/>
            </a:lvl1pPr>
            <a:lvl2pPr>
              <a:defRPr sz="1724"/>
            </a:lvl2pPr>
            <a:lvl3pPr>
              <a:defRPr sz="1601"/>
            </a:lvl3pPr>
            <a:lvl4pPr>
              <a:defRPr sz="1477"/>
            </a:lvl4pPr>
            <a:lvl5pPr>
              <a:defRPr sz="1970"/>
            </a:lvl5pPr>
            <a:lvl6pPr>
              <a:defRPr sz="1970"/>
            </a:lvl6pPr>
            <a:lvl7pPr>
              <a:defRPr sz="1970"/>
            </a:lvl7pPr>
            <a:lvl8pPr>
              <a:defRPr sz="1970"/>
            </a:lvl8pPr>
            <a:lvl9pPr>
              <a:defRPr sz="197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p:cNvSpPr>
            <a:spLocks noGrp="1"/>
          </p:cNvSpPr>
          <p:nvPr>
            <p:ph type="body" sz="quarter" idx="3"/>
          </p:nvPr>
        </p:nvSpPr>
        <p:spPr>
          <a:xfrm>
            <a:off x="6193725" y="1371337"/>
            <a:ext cx="5388480" cy="639762"/>
          </a:xfrm>
        </p:spPr>
        <p:txBody>
          <a:bodyPr anchor="b"/>
          <a:lstStyle>
            <a:lvl1pPr marL="0" indent="0">
              <a:buNone/>
              <a:defRPr sz="1970" b="1"/>
            </a:lvl1pPr>
            <a:lvl2pPr marL="562891" indent="0">
              <a:buNone/>
              <a:defRPr sz="2462" b="1"/>
            </a:lvl2pPr>
            <a:lvl3pPr marL="1125781" indent="0">
              <a:buNone/>
              <a:defRPr sz="2216" b="1"/>
            </a:lvl3pPr>
            <a:lvl4pPr marL="1688672" indent="0">
              <a:buNone/>
              <a:defRPr sz="1970" b="1"/>
            </a:lvl4pPr>
            <a:lvl5pPr marL="2251562" indent="0">
              <a:buNone/>
              <a:defRPr sz="1970" b="1"/>
            </a:lvl5pPr>
            <a:lvl6pPr marL="2814453" indent="0">
              <a:buNone/>
              <a:defRPr sz="1970" b="1"/>
            </a:lvl6pPr>
            <a:lvl7pPr marL="3377343" indent="0">
              <a:buNone/>
              <a:defRPr sz="1970" b="1"/>
            </a:lvl7pPr>
            <a:lvl8pPr marL="3940234" indent="0">
              <a:buNone/>
              <a:defRPr sz="1970" b="1"/>
            </a:lvl8pPr>
            <a:lvl9pPr marL="4503125" indent="0">
              <a:buNone/>
              <a:defRPr sz="1970" b="1"/>
            </a:lvl9pPr>
          </a:lstStyle>
          <a:p>
            <a:pPr lvl="0"/>
            <a:r>
              <a:rPr lang="en-US"/>
              <a:t>Click to edit Master text styles</a:t>
            </a:r>
          </a:p>
        </p:txBody>
      </p:sp>
      <p:sp>
        <p:nvSpPr>
          <p:cNvPr id="6" name="Content Placeholder 5"/>
          <p:cNvSpPr>
            <a:spLocks noGrp="1"/>
          </p:cNvSpPr>
          <p:nvPr>
            <p:ph sz="quarter" idx="4"/>
          </p:nvPr>
        </p:nvSpPr>
        <p:spPr>
          <a:xfrm>
            <a:off x="6193725" y="2174875"/>
            <a:ext cx="5388480" cy="3951288"/>
          </a:xfrm>
        </p:spPr>
        <p:txBody>
          <a:bodyPr/>
          <a:lstStyle>
            <a:lvl1pPr>
              <a:defRPr sz="1970"/>
            </a:lvl1pPr>
            <a:lvl2pPr>
              <a:defRPr sz="1724"/>
            </a:lvl2pPr>
            <a:lvl3pPr>
              <a:defRPr sz="1601"/>
            </a:lvl3pPr>
            <a:lvl4pPr>
              <a:defRPr sz="1477"/>
            </a:lvl4pPr>
            <a:lvl5pPr>
              <a:defRPr sz="1970"/>
            </a:lvl5pPr>
            <a:lvl6pPr>
              <a:defRPr sz="1970"/>
            </a:lvl6pPr>
            <a:lvl7pPr>
              <a:defRPr sz="1970"/>
            </a:lvl7pPr>
            <a:lvl8pPr>
              <a:defRPr sz="1970"/>
            </a:lvl8pPr>
            <a:lvl9pPr>
              <a:defRPr sz="197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itle 1"/>
          <p:cNvSpPr>
            <a:spLocks noGrp="1"/>
          </p:cNvSpPr>
          <p:nvPr>
            <p:ph type="title" hasCustomPrompt="1"/>
          </p:nvPr>
        </p:nvSpPr>
        <p:spPr>
          <a:xfrm>
            <a:off x="562889" y="381000"/>
            <a:ext cx="11062315" cy="838200"/>
          </a:xfrm>
        </p:spPr>
        <p:txBody>
          <a:bodyPr/>
          <a:lstStyle/>
          <a:p>
            <a:r>
              <a:rPr lang="en-US"/>
              <a:t>What is the Key Takeaway from the Slide?</a:t>
            </a:r>
          </a:p>
        </p:txBody>
      </p:sp>
      <p:pic>
        <p:nvPicPr>
          <p:cNvPr id="9" name="Picture 8">
            <a:extLst>
              <a:ext uri="{FF2B5EF4-FFF2-40B4-BE49-F238E27FC236}">
                <a16:creationId xmlns:a16="http://schemas.microsoft.com/office/drawing/2014/main" id="{072A782B-DBFA-4739-8260-C3280DD9E807}"/>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4161" b="32037"/>
          <a:stretch/>
        </p:blipFill>
        <p:spPr>
          <a:xfrm>
            <a:off x="11426758" y="120234"/>
            <a:ext cx="557204" cy="551969"/>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FA8FFA3-9C0C-4F8F-91A0-5E35C0DE7F7D}"/>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4161" b="32037"/>
          <a:stretch/>
        </p:blipFill>
        <p:spPr>
          <a:xfrm>
            <a:off x="11426758" y="120234"/>
            <a:ext cx="557204" cy="551969"/>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lient Context Slide">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a:t>What is the Key Takeaway from the Slide?</a:t>
            </a:r>
          </a:p>
        </p:txBody>
      </p:sp>
      <p:graphicFrame>
        <p:nvGraphicFramePr>
          <p:cNvPr id="7" name="Table 6"/>
          <p:cNvGraphicFramePr>
            <a:graphicFrameLocks noGrp="1"/>
          </p:cNvGraphicFramePr>
          <p:nvPr userDrawn="1">
            <p:extLst>
              <p:ext uri="{D42A27DB-BD31-4B8C-83A1-F6EECF244321}">
                <p14:modId xmlns:p14="http://schemas.microsoft.com/office/powerpoint/2010/main" val="1746906337"/>
              </p:ext>
            </p:extLst>
          </p:nvPr>
        </p:nvGraphicFramePr>
        <p:xfrm>
          <a:off x="546597" y="1431572"/>
          <a:ext cx="5291148" cy="2208248"/>
        </p:xfrm>
        <a:graphic>
          <a:graphicData uri="http://schemas.openxmlformats.org/drawingml/2006/table">
            <a:tbl>
              <a:tblPr firstRow="1" bandRow="1">
                <a:tableStyleId>{5C22544A-7EE6-4342-B048-85BDC9FD1C3A}</a:tableStyleId>
              </a:tblPr>
              <a:tblGrid>
                <a:gridCol w="5291148">
                  <a:extLst>
                    <a:ext uri="{9D8B030D-6E8A-4147-A177-3AD203B41FA5}">
                      <a16:colId xmlns:a16="http://schemas.microsoft.com/office/drawing/2014/main" val="20000"/>
                    </a:ext>
                  </a:extLst>
                </a:gridCol>
              </a:tblGrid>
              <a:tr h="365760">
                <a:tc>
                  <a:txBody>
                    <a:bodyPr/>
                    <a:lstStyle/>
                    <a:p>
                      <a:pPr algn="ctr"/>
                      <a:r>
                        <a:rPr lang="en-US" sz="1400">
                          <a:latin typeface="+mj-lt"/>
                        </a:rPr>
                        <a:t>Company Facts</a:t>
                      </a:r>
                    </a:p>
                  </a:txBody>
                  <a:tcPr marL="112579" marR="112579" anchor="ctr"/>
                </a:tc>
                <a:extLst>
                  <a:ext uri="{0D108BD9-81ED-4DB2-BD59-A6C34878D82A}">
                    <a16:rowId xmlns:a16="http://schemas.microsoft.com/office/drawing/2014/main" val="10000"/>
                  </a:ext>
                </a:extLst>
              </a:tr>
              <a:tr h="1842488">
                <a:tc>
                  <a:txBody>
                    <a:bodyPr/>
                    <a:lstStyle/>
                    <a:p>
                      <a:pPr marL="228600" indent="-228600">
                        <a:spcAft>
                          <a:spcPts val="600"/>
                        </a:spcAft>
                        <a:buFont typeface="Webdings" pitchFamily="18" charset="2"/>
                        <a:buChar char="4"/>
                      </a:pPr>
                      <a:endParaRPr lang="en-US" sz="1200" u="none"/>
                    </a:p>
                  </a:txBody>
                  <a:tcPr marL="112579" marR="112579"/>
                </a:tc>
                <a:extLst>
                  <a:ext uri="{0D108BD9-81ED-4DB2-BD59-A6C34878D82A}">
                    <a16:rowId xmlns:a16="http://schemas.microsoft.com/office/drawing/2014/main" val="10001"/>
                  </a:ext>
                </a:extLst>
              </a:tr>
            </a:tbl>
          </a:graphicData>
        </a:graphic>
      </p:graphicFrame>
      <p:graphicFrame>
        <p:nvGraphicFramePr>
          <p:cNvPr id="8" name="Table 7"/>
          <p:cNvGraphicFramePr>
            <a:graphicFrameLocks noGrp="1"/>
          </p:cNvGraphicFramePr>
          <p:nvPr userDrawn="1">
            <p:extLst>
              <p:ext uri="{D42A27DB-BD31-4B8C-83A1-F6EECF244321}">
                <p14:modId xmlns:p14="http://schemas.microsoft.com/office/powerpoint/2010/main" val="118670123"/>
              </p:ext>
            </p:extLst>
          </p:nvPr>
        </p:nvGraphicFramePr>
        <p:xfrm>
          <a:off x="546597" y="3933472"/>
          <a:ext cx="5291148" cy="2208248"/>
        </p:xfrm>
        <a:graphic>
          <a:graphicData uri="http://schemas.openxmlformats.org/drawingml/2006/table">
            <a:tbl>
              <a:tblPr firstRow="1" bandRow="1">
                <a:tableStyleId>{5C22544A-7EE6-4342-B048-85BDC9FD1C3A}</a:tableStyleId>
              </a:tblPr>
              <a:tblGrid>
                <a:gridCol w="5291148">
                  <a:extLst>
                    <a:ext uri="{9D8B030D-6E8A-4147-A177-3AD203B41FA5}">
                      <a16:colId xmlns:a16="http://schemas.microsoft.com/office/drawing/2014/main" val="20000"/>
                    </a:ext>
                  </a:extLst>
                </a:gridCol>
              </a:tblGrid>
              <a:tr h="365760">
                <a:tc>
                  <a:txBody>
                    <a:bodyPr/>
                    <a:lstStyle/>
                    <a:p>
                      <a:pPr algn="ctr"/>
                      <a:r>
                        <a:rPr lang="en-US" sz="1400">
                          <a:latin typeface="+mj-lt"/>
                        </a:rPr>
                        <a:t>Company Performance</a:t>
                      </a:r>
                    </a:p>
                  </a:txBody>
                  <a:tcPr marL="112579" marR="112579" anchor="ctr"/>
                </a:tc>
                <a:extLst>
                  <a:ext uri="{0D108BD9-81ED-4DB2-BD59-A6C34878D82A}">
                    <a16:rowId xmlns:a16="http://schemas.microsoft.com/office/drawing/2014/main" val="10000"/>
                  </a:ext>
                </a:extLst>
              </a:tr>
              <a:tr h="1842488">
                <a:tc>
                  <a:txBody>
                    <a:bodyPr/>
                    <a:lstStyle/>
                    <a:p>
                      <a:pPr marL="228600" indent="-228600">
                        <a:spcAft>
                          <a:spcPts val="600"/>
                        </a:spcAft>
                        <a:buFont typeface="Webdings" pitchFamily="18" charset="2"/>
                        <a:buChar char="4"/>
                      </a:pPr>
                      <a:endParaRPr lang="en-US" sz="1200" u="none"/>
                    </a:p>
                  </a:txBody>
                  <a:tcPr marL="112579" marR="112579"/>
                </a:tc>
                <a:extLst>
                  <a:ext uri="{0D108BD9-81ED-4DB2-BD59-A6C34878D82A}">
                    <a16:rowId xmlns:a16="http://schemas.microsoft.com/office/drawing/2014/main" val="10001"/>
                  </a:ext>
                </a:extLst>
              </a:tr>
            </a:tbl>
          </a:graphicData>
        </a:graphic>
      </p:graphicFrame>
      <p:sp>
        <p:nvSpPr>
          <p:cNvPr id="14" name="Text Placeholder 13"/>
          <p:cNvSpPr>
            <a:spLocks noGrp="1"/>
          </p:cNvSpPr>
          <p:nvPr>
            <p:ph type="body" sz="quarter" idx="11" hasCustomPrompt="1"/>
          </p:nvPr>
        </p:nvSpPr>
        <p:spPr>
          <a:xfrm>
            <a:off x="547252" y="1816100"/>
            <a:ext cx="5291148" cy="1816100"/>
          </a:xfrm>
        </p:spPr>
        <p:txBody>
          <a:bodyPr>
            <a:noAutofit/>
          </a:bodyPr>
          <a:lstStyle>
            <a:lvl1pPr>
              <a:spcBef>
                <a:spcPts val="739"/>
              </a:spcBef>
              <a:defRPr sz="1724" baseline="0"/>
            </a:lvl1pPr>
            <a:lvl2pPr>
              <a:lnSpc>
                <a:spcPct val="100000"/>
              </a:lnSpc>
              <a:spcBef>
                <a:spcPts val="369"/>
              </a:spcBef>
              <a:defRPr sz="1477"/>
            </a:lvl2pPr>
          </a:lstStyle>
          <a:p>
            <a:pPr lvl="0"/>
            <a:r>
              <a:rPr lang="en-US"/>
              <a:t>Describe the company in terms of their business presence etc.</a:t>
            </a:r>
          </a:p>
          <a:p>
            <a:pPr lvl="1"/>
            <a:r>
              <a:rPr lang="en-US"/>
              <a:t>Second level</a:t>
            </a:r>
          </a:p>
        </p:txBody>
      </p:sp>
      <p:sp>
        <p:nvSpPr>
          <p:cNvPr id="24" name="Text Placeholder 13"/>
          <p:cNvSpPr>
            <a:spLocks noGrp="1"/>
          </p:cNvSpPr>
          <p:nvPr>
            <p:ph type="body" sz="quarter" idx="13" hasCustomPrompt="1"/>
          </p:nvPr>
        </p:nvSpPr>
        <p:spPr>
          <a:xfrm>
            <a:off x="547252" y="4318000"/>
            <a:ext cx="5291148" cy="1816100"/>
          </a:xfrm>
        </p:spPr>
        <p:txBody>
          <a:bodyPr>
            <a:noAutofit/>
          </a:bodyPr>
          <a:lstStyle>
            <a:lvl1pPr>
              <a:spcBef>
                <a:spcPts val="739"/>
              </a:spcBef>
              <a:defRPr sz="1724"/>
            </a:lvl1pPr>
            <a:lvl2pPr>
              <a:spcBef>
                <a:spcPts val="369"/>
              </a:spcBef>
              <a:defRPr sz="1477"/>
            </a:lvl2pPr>
          </a:lstStyle>
          <a:p>
            <a:pPr lvl="0"/>
            <a:r>
              <a:rPr lang="en-US"/>
              <a:t>How has the company been performing?</a:t>
            </a:r>
          </a:p>
          <a:p>
            <a:pPr lvl="1"/>
            <a:r>
              <a:rPr lang="en-US"/>
              <a:t>Second level</a:t>
            </a:r>
          </a:p>
        </p:txBody>
      </p:sp>
      <p:graphicFrame>
        <p:nvGraphicFramePr>
          <p:cNvPr id="11" name="Table 10"/>
          <p:cNvGraphicFramePr>
            <a:graphicFrameLocks noGrp="1"/>
          </p:cNvGraphicFramePr>
          <p:nvPr userDrawn="1">
            <p:extLst>
              <p:ext uri="{D42A27DB-BD31-4B8C-83A1-F6EECF244321}">
                <p14:modId xmlns:p14="http://schemas.microsoft.com/office/powerpoint/2010/main" val="3848126195"/>
              </p:ext>
            </p:extLst>
          </p:nvPr>
        </p:nvGraphicFramePr>
        <p:xfrm>
          <a:off x="6378742" y="1431572"/>
          <a:ext cx="5291148" cy="2208248"/>
        </p:xfrm>
        <a:graphic>
          <a:graphicData uri="http://schemas.openxmlformats.org/drawingml/2006/table">
            <a:tbl>
              <a:tblPr firstRow="1" bandRow="1">
                <a:tableStyleId>{5C22544A-7EE6-4342-B048-85BDC9FD1C3A}</a:tableStyleId>
              </a:tblPr>
              <a:tblGrid>
                <a:gridCol w="5291148">
                  <a:extLst>
                    <a:ext uri="{9D8B030D-6E8A-4147-A177-3AD203B41FA5}">
                      <a16:colId xmlns:a16="http://schemas.microsoft.com/office/drawing/2014/main" val="20000"/>
                    </a:ext>
                  </a:extLst>
                </a:gridCol>
              </a:tblGrid>
              <a:tr h="365760">
                <a:tc>
                  <a:txBody>
                    <a:bodyPr/>
                    <a:lstStyle/>
                    <a:p>
                      <a:pPr algn="ctr"/>
                      <a:r>
                        <a:rPr lang="en-US" sz="1400">
                          <a:latin typeface="+mj-lt"/>
                        </a:rPr>
                        <a:t>Market Situation</a:t>
                      </a:r>
                    </a:p>
                  </a:txBody>
                  <a:tcPr marL="112579" marR="112579" anchor="ctr"/>
                </a:tc>
                <a:extLst>
                  <a:ext uri="{0D108BD9-81ED-4DB2-BD59-A6C34878D82A}">
                    <a16:rowId xmlns:a16="http://schemas.microsoft.com/office/drawing/2014/main" val="10000"/>
                  </a:ext>
                </a:extLst>
              </a:tr>
              <a:tr h="1842488">
                <a:tc>
                  <a:txBody>
                    <a:bodyPr/>
                    <a:lstStyle/>
                    <a:p>
                      <a:pPr marL="228600" indent="-228600">
                        <a:spcAft>
                          <a:spcPts val="600"/>
                        </a:spcAft>
                        <a:buFont typeface="Webdings" pitchFamily="18" charset="2"/>
                        <a:buChar char="4"/>
                      </a:pPr>
                      <a:endParaRPr lang="en-US" sz="1200" u="none"/>
                    </a:p>
                  </a:txBody>
                  <a:tcPr marL="112579" marR="112579"/>
                </a:tc>
                <a:extLst>
                  <a:ext uri="{0D108BD9-81ED-4DB2-BD59-A6C34878D82A}">
                    <a16:rowId xmlns:a16="http://schemas.microsoft.com/office/drawing/2014/main" val="10001"/>
                  </a:ext>
                </a:extLst>
              </a:tr>
            </a:tbl>
          </a:graphicData>
        </a:graphic>
      </p:graphicFrame>
      <p:graphicFrame>
        <p:nvGraphicFramePr>
          <p:cNvPr id="12" name="Table 11"/>
          <p:cNvGraphicFramePr>
            <a:graphicFrameLocks noGrp="1"/>
          </p:cNvGraphicFramePr>
          <p:nvPr userDrawn="1">
            <p:extLst>
              <p:ext uri="{D42A27DB-BD31-4B8C-83A1-F6EECF244321}">
                <p14:modId xmlns:p14="http://schemas.microsoft.com/office/powerpoint/2010/main" val="1430470636"/>
              </p:ext>
            </p:extLst>
          </p:nvPr>
        </p:nvGraphicFramePr>
        <p:xfrm>
          <a:off x="6378742" y="3933472"/>
          <a:ext cx="5291148" cy="2208248"/>
        </p:xfrm>
        <a:graphic>
          <a:graphicData uri="http://schemas.openxmlformats.org/drawingml/2006/table">
            <a:tbl>
              <a:tblPr firstRow="1" bandRow="1">
                <a:tableStyleId>{5C22544A-7EE6-4342-B048-85BDC9FD1C3A}</a:tableStyleId>
              </a:tblPr>
              <a:tblGrid>
                <a:gridCol w="5291148">
                  <a:extLst>
                    <a:ext uri="{9D8B030D-6E8A-4147-A177-3AD203B41FA5}">
                      <a16:colId xmlns:a16="http://schemas.microsoft.com/office/drawing/2014/main" val="20000"/>
                    </a:ext>
                  </a:extLst>
                </a:gridCol>
              </a:tblGrid>
              <a:tr h="365760">
                <a:tc>
                  <a:txBody>
                    <a:bodyPr/>
                    <a:lstStyle/>
                    <a:p>
                      <a:pPr algn="ctr"/>
                      <a:r>
                        <a:rPr lang="en-US" sz="1400">
                          <a:latin typeface="+mj-lt"/>
                        </a:rPr>
                        <a:t>Key Imperatives</a:t>
                      </a:r>
                    </a:p>
                  </a:txBody>
                  <a:tcPr marL="112579" marR="112579" anchor="ctr"/>
                </a:tc>
                <a:extLst>
                  <a:ext uri="{0D108BD9-81ED-4DB2-BD59-A6C34878D82A}">
                    <a16:rowId xmlns:a16="http://schemas.microsoft.com/office/drawing/2014/main" val="10000"/>
                  </a:ext>
                </a:extLst>
              </a:tr>
              <a:tr h="1842488">
                <a:tc>
                  <a:txBody>
                    <a:bodyPr/>
                    <a:lstStyle/>
                    <a:p>
                      <a:pPr marL="228600" indent="-228600">
                        <a:spcAft>
                          <a:spcPts val="600"/>
                        </a:spcAft>
                        <a:buFont typeface="Webdings" pitchFamily="18" charset="2"/>
                        <a:buChar char="4"/>
                      </a:pPr>
                      <a:endParaRPr lang="en-US" sz="1200" u="none"/>
                    </a:p>
                  </a:txBody>
                  <a:tcPr marL="112579" marR="112579"/>
                </a:tc>
                <a:extLst>
                  <a:ext uri="{0D108BD9-81ED-4DB2-BD59-A6C34878D82A}">
                    <a16:rowId xmlns:a16="http://schemas.microsoft.com/office/drawing/2014/main" val="10001"/>
                  </a:ext>
                </a:extLst>
              </a:tr>
            </a:tbl>
          </a:graphicData>
        </a:graphic>
      </p:graphicFrame>
      <p:sp>
        <p:nvSpPr>
          <p:cNvPr id="13" name="Text Placeholder 13"/>
          <p:cNvSpPr>
            <a:spLocks noGrp="1"/>
          </p:cNvSpPr>
          <p:nvPr>
            <p:ph type="body" sz="quarter" idx="14" hasCustomPrompt="1"/>
          </p:nvPr>
        </p:nvSpPr>
        <p:spPr>
          <a:xfrm>
            <a:off x="6379399" y="1816100"/>
            <a:ext cx="5291148" cy="1816100"/>
          </a:xfrm>
        </p:spPr>
        <p:txBody>
          <a:bodyPr>
            <a:noAutofit/>
          </a:bodyPr>
          <a:lstStyle>
            <a:lvl1pPr>
              <a:spcBef>
                <a:spcPts val="739"/>
              </a:spcBef>
              <a:defRPr sz="1724"/>
            </a:lvl1pPr>
            <a:lvl2pPr>
              <a:lnSpc>
                <a:spcPct val="100000"/>
              </a:lnSpc>
              <a:spcBef>
                <a:spcPts val="369"/>
              </a:spcBef>
              <a:defRPr sz="1477"/>
            </a:lvl2pPr>
          </a:lstStyle>
          <a:p>
            <a:pPr lvl="0"/>
            <a:r>
              <a:rPr lang="en-US"/>
              <a:t>Describe the state of the market that the company is in</a:t>
            </a:r>
          </a:p>
          <a:p>
            <a:pPr lvl="1"/>
            <a:r>
              <a:rPr lang="en-US"/>
              <a:t>Second level</a:t>
            </a:r>
          </a:p>
        </p:txBody>
      </p:sp>
      <p:sp>
        <p:nvSpPr>
          <p:cNvPr id="15" name="Text Placeholder 13"/>
          <p:cNvSpPr>
            <a:spLocks noGrp="1"/>
          </p:cNvSpPr>
          <p:nvPr>
            <p:ph type="body" sz="quarter" idx="15" hasCustomPrompt="1"/>
          </p:nvPr>
        </p:nvSpPr>
        <p:spPr>
          <a:xfrm>
            <a:off x="6379399" y="4318000"/>
            <a:ext cx="5291148" cy="1816100"/>
          </a:xfrm>
        </p:spPr>
        <p:txBody>
          <a:bodyPr>
            <a:noAutofit/>
          </a:bodyPr>
          <a:lstStyle>
            <a:lvl1pPr>
              <a:spcBef>
                <a:spcPts val="739"/>
              </a:spcBef>
              <a:defRPr sz="1724" baseline="0"/>
            </a:lvl1pPr>
            <a:lvl2pPr>
              <a:spcBef>
                <a:spcPts val="369"/>
              </a:spcBef>
              <a:defRPr sz="1477"/>
            </a:lvl2pPr>
          </a:lstStyle>
          <a:p>
            <a:pPr lvl="0"/>
            <a:r>
              <a:rPr lang="en-US"/>
              <a:t>According to the company, what are the key focus areas or strategies for the near and distant future?</a:t>
            </a:r>
          </a:p>
          <a:p>
            <a:pPr lvl="1"/>
            <a:r>
              <a:rPr lang="en-US"/>
              <a:t>Second level</a:t>
            </a:r>
          </a:p>
        </p:txBody>
      </p:sp>
      <p:pic>
        <p:nvPicPr>
          <p:cNvPr id="16" name="Picture 15">
            <a:extLst>
              <a:ext uri="{FF2B5EF4-FFF2-40B4-BE49-F238E27FC236}">
                <a16:creationId xmlns:a16="http://schemas.microsoft.com/office/drawing/2014/main" id="{9359F37B-EBBE-4271-BE5C-26592BFD8861}"/>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4161" b="32037"/>
          <a:stretch/>
        </p:blipFill>
        <p:spPr>
          <a:xfrm>
            <a:off x="11426758" y="120234"/>
            <a:ext cx="557204" cy="551969"/>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CQ Future State Slid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MPDNA – What is the Key Takeaway from the Slide?</a:t>
            </a:r>
          </a:p>
        </p:txBody>
      </p:sp>
      <p:pic>
        <p:nvPicPr>
          <p:cNvPr id="3" name="Picture 4" descr="j0188453[1]"/>
          <p:cNvPicPr>
            <a:picLocks noChangeAspect="1" noChangeArrowheads="1"/>
          </p:cNvPicPr>
          <p:nvPr userDrawn="1"/>
        </p:nvPicPr>
        <p:blipFill>
          <a:blip r:embed="rId2" cstate="print">
            <a:extLst>
              <a:ext uri="{28A0092B-C50C-407E-A947-70E740481C1C}">
                <a14:useLocalDpi xmlns:a14="http://schemas.microsoft.com/office/drawing/2010/main"/>
              </a:ext>
            </a:extLst>
          </a:blip>
          <a:srcRect/>
          <a:stretch>
            <a:fillRect/>
          </a:stretch>
        </p:blipFill>
        <p:spPr bwMode="auto">
          <a:xfrm>
            <a:off x="4440573" y="3556001"/>
            <a:ext cx="3299151" cy="573392"/>
          </a:xfrm>
          <a:prstGeom prst="rect">
            <a:avLst/>
          </a:prstGeom>
          <a:noFill/>
          <a:ln w="9525">
            <a:noFill/>
            <a:miter lim="800000"/>
            <a:headEnd/>
            <a:tailEnd/>
          </a:ln>
        </p:spPr>
      </p:pic>
      <p:graphicFrame>
        <p:nvGraphicFramePr>
          <p:cNvPr id="4" name="Table 3"/>
          <p:cNvGraphicFramePr>
            <a:graphicFrameLocks noGrp="1"/>
          </p:cNvGraphicFramePr>
          <p:nvPr userDrawn="1">
            <p:extLst>
              <p:ext uri="{D42A27DB-BD31-4B8C-83A1-F6EECF244321}">
                <p14:modId xmlns:p14="http://schemas.microsoft.com/office/powerpoint/2010/main" val="379784949"/>
              </p:ext>
            </p:extLst>
          </p:nvPr>
        </p:nvGraphicFramePr>
        <p:xfrm>
          <a:off x="546615" y="2155472"/>
          <a:ext cx="3440523" cy="3330928"/>
        </p:xfrm>
        <a:graphic>
          <a:graphicData uri="http://schemas.openxmlformats.org/drawingml/2006/table">
            <a:tbl>
              <a:tblPr firstRow="1" bandRow="1">
                <a:tableStyleId>{21E4AEA4-8DFA-4A89-87EB-49C32662AFE0}</a:tableStyleId>
              </a:tblPr>
              <a:tblGrid>
                <a:gridCol w="3440523">
                  <a:extLst>
                    <a:ext uri="{9D8B030D-6E8A-4147-A177-3AD203B41FA5}">
                      <a16:colId xmlns:a16="http://schemas.microsoft.com/office/drawing/2014/main" val="20000"/>
                    </a:ext>
                  </a:extLst>
                </a:gridCol>
              </a:tblGrid>
              <a:tr h="366801">
                <a:tc>
                  <a:txBody>
                    <a:bodyPr/>
                    <a:lstStyle/>
                    <a:p>
                      <a:pPr algn="ctr"/>
                      <a:r>
                        <a:rPr lang="en-US" sz="1400">
                          <a:latin typeface="+mj-lt"/>
                        </a:rPr>
                        <a:t>Situation – Current</a:t>
                      </a:r>
                      <a:r>
                        <a:rPr lang="en-US" sz="1400" baseline="0">
                          <a:latin typeface="+mj-lt"/>
                        </a:rPr>
                        <a:t> State</a:t>
                      </a:r>
                      <a:endParaRPr lang="en-US" sz="1400">
                        <a:latin typeface="+mj-lt"/>
                      </a:endParaRPr>
                    </a:p>
                  </a:txBody>
                  <a:tcPr marL="112579" marR="112579" anchor="ctr"/>
                </a:tc>
                <a:extLst>
                  <a:ext uri="{0D108BD9-81ED-4DB2-BD59-A6C34878D82A}">
                    <a16:rowId xmlns:a16="http://schemas.microsoft.com/office/drawing/2014/main" val="10000"/>
                  </a:ext>
                </a:extLst>
              </a:tr>
              <a:tr h="2964127">
                <a:tc>
                  <a:txBody>
                    <a:bodyPr/>
                    <a:lstStyle/>
                    <a:p>
                      <a:pPr marL="228600" indent="-228600">
                        <a:spcAft>
                          <a:spcPts val="600"/>
                        </a:spcAft>
                        <a:buFont typeface="Webdings" pitchFamily="18" charset="2"/>
                        <a:buChar char="4"/>
                      </a:pPr>
                      <a:endParaRPr lang="en-US" sz="1200" u="none"/>
                    </a:p>
                  </a:txBody>
                  <a:tcPr marL="112579" marR="112579"/>
                </a:tc>
                <a:extLst>
                  <a:ext uri="{0D108BD9-81ED-4DB2-BD59-A6C34878D82A}">
                    <a16:rowId xmlns:a16="http://schemas.microsoft.com/office/drawing/2014/main" val="10001"/>
                  </a:ext>
                </a:extLst>
              </a:tr>
            </a:tbl>
          </a:graphicData>
        </a:graphic>
      </p:graphicFrame>
      <p:sp>
        <p:nvSpPr>
          <p:cNvPr id="7" name="Text Placeholder 6"/>
          <p:cNvSpPr>
            <a:spLocks noGrp="1"/>
          </p:cNvSpPr>
          <p:nvPr>
            <p:ph type="body" sz="quarter" idx="10" hasCustomPrompt="1"/>
          </p:nvPr>
        </p:nvSpPr>
        <p:spPr>
          <a:xfrm>
            <a:off x="547254" y="2540000"/>
            <a:ext cx="3424236" cy="2933700"/>
          </a:xfrm>
        </p:spPr>
        <p:txBody>
          <a:bodyPr>
            <a:noAutofit/>
          </a:bodyPr>
          <a:lstStyle>
            <a:lvl1pPr>
              <a:spcBef>
                <a:spcPts val="739"/>
              </a:spcBef>
              <a:defRPr sz="1724" baseline="0"/>
            </a:lvl1pPr>
            <a:lvl2pPr>
              <a:lnSpc>
                <a:spcPct val="100000"/>
              </a:lnSpc>
              <a:spcBef>
                <a:spcPts val="369"/>
              </a:spcBef>
              <a:defRPr sz="1477"/>
            </a:lvl2pPr>
          </a:lstStyle>
          <a:p>
            <a:pPr lvl="0"/>
            <a:r>
              <a:rPr lang="en-US"/>
              <a:t>What are the undisputed facts about the client and project?</a:t>
            </a:r>
          </a:p>
          <a:p>
            <a:pPr lvl="1"/>
            <a:r>
              <a:rPr lang="en-US"/>
              <a:t>Second level</a:t>
            </a:r>
          </a:p>
        </p:txBody>
      </p:sp>
      <p:graphicFrame>
        <p:nvGraphicFramePr>
          <p:cNvPr id="8" name="Table 7"/>
          <p:cNvGraphicFramePr>
            <a:graphicFrameLocks noGrp="1"/>
          </p:cNvGraphicFramePr>
          <p:nvPr userDrawn="1">
            <p:extLst>
              <p:ext uri="{D42A27DB-BD31-4B8C-83A1-F6EECF244321}">
                <p14:modId xmlns:p14="http://schemas.microsoft.com/office/powerpoint/2010/main" val="1763972693"/>
              </p:ext>
            </p:extLst>
          </p:nvPr>
        </p:nvGraphicFramePr>
        <p:xfrm>
          <a:off x="8208147" y="2155472"/>
          <a:ext cx="3440523" cy="3330928"/>
        </p:xfrm>
        <a:graphic>
          <a:graphicData uri="http://schemas.openxmlformats.org/drawingml/2006/table">
            <a:tbl>
              <a:tblPr firstRow="1" bandRow="1">
                <a:tableStyleId>{21E4AEA4-8DFA-4A89-87EB-49C32662AFE0}</a:tableStyleId>
              </a:tblPr>
              <a:tblGrid>
                <a:gridCol w="3440523">
                  <a:extLst>
                    <a:ext uri="{9D8B030D-6E8A-4147-A177-3AD203B41FA5}">
                      <a16:colId xmlns:a16="http://schemas.microsoft.com/office/drawing/2014/main" val="20000"/>
                    </a:ext>
                  </a:extLst>
                </a:gridCol>
              </a:tblGrid>
              <a:tr h="366801">
                <a:tc>
                  <a:txBody>
                    <a:bodyPr/>
                    <a:lstStyle/>
                    <a:p>
                      <a:pPr algn="ctr"/>
                      <a:r>
                        <a:rPr lang="en-US" sz="1400">
                          <a:latin typeface="+mj-lt"/>
                        </a:rPr>
                        <a:t>Desired Future State</a:t>
                      </a:r>
                    </a:p>
                  </a:txBody>
                  <a:tcPr marL="112579" marR="112579" anchor="ctr"/>
                </a:tc>
                <a:extLst>
                  <a:ext uri="{0D108BD9-81ED-4DB2-BD59-A6C34878D82A}">
                    <a16:rowId xmlns:a16="http://schemas.microsoft.com/office/drawing/2014/main" val="10000"/>
                  </a:ext>
                </a:extLst>
              </a:tr>
              <a:tr h="2964127">
                <a:tc>
                  <a:txBody>
                    <a:bodyPr/>
                    <a:lstStyle/>
                    <a:p>
                      <a:pPr marL="228600" indent="-228600">
                        <a:spcAft>
                          <a:spcPts val="600"/>
                        </a:spcAft>
                        <a:buFont typeface="Webdings" pitchFamily="18" charset="2"/>
                        <a:buChar char="4"/>
                      </a:pPr>
                      <a:endParaRPr lang="en-US" sz="1200" u="none"/>
                    </a:p>
                  </a:txBody>
                  <a:tcPr marL="112579" marR="112579"/>
                </a:tc>
                <a:extLst>
                  <a:ext uri="{0D108BD9-81ED-4DB2-BD59-A6C34878D82A}">
                    <a16:rowId xmlns:a16="http://schemas.microsoft.com/office/drawing/2014/main" val="10001"/>
                  </a:ext>
                </a:extLst>
              </a:tr>
            </a:tbl>
          </a:graphicData>
        </a:graphic>
      </p:graphicFrame>
      <p:sp>
        <p:nvSpPr>
          <p:cNvPr id="9" name="Text Placeholder 6"/>
          <p:cNvSpPr>
            <a:spLocks noGrp="1"/>
          </p:cNvSpPr>
          <p:nvPr>
            <p:ph type="body" sz="quarter" idx="11" hasCustomPrompt="1"/>
          </p:nvPr>
        </p:nvSpPr>
        <p:spPr>
          <a:xfrm>
            <a:off x="8208786" y="2540000"/>
            <a:ext cx="3424236" cy="2933700"/>
          </a:xfrm>
        </p:spPr>
        <p:txBody>
          <a:bodyPr>
            <a:noAutofit/>
          </a:bodyPr>
          <a:lstStyle>
            <a:lvl1pPr>
              <a:spcBef>
                <a:spcPts val="739"/>
              </a:spcBef>
              <a:defRPr sz="1724"/>
            </a:lvl1pPr>
            <a:lvl2pPr>
              <a:lnSpc>
                <a:spcPct val="100000"/>
              </a:lnSpc>
              <a:spcBef>
                <a:spcPts val="369"/>
              </a:spcBef>
              <a:defRPr sz="1477"/>
            </a:lvl2pPr>
          </a:lstStyle>
          <a:p>
            <a:pPr lvl="0"/>
            <a:r>
              <a:rPr lang="en-US"/>
              <a:t>Where would the client like to be?</a:t>
            </a:r>
          </a:p>
          <a:p>
            <a:pPr lvl="1"/>
            <a:r>
              <a:rPr lang="en-US"/>
              <a:t>Second level</a:t>
            </a:r>
          </a:p>
        </p:txBody>
      </p:sp>
      <p:sp>
        <p:nvSpPr>
          <p:cNvPr id="10" name="Right Arrow 9"/>
          <p:cNvSpPr/>
          <p:nvPr userDrawn="1"/>
        </p:nvSpPr>
        <p:spPr bwMode="auto">
          <a:xfrm>
            <a:off x="4052798" y="3251200"/>
            <a:ext cx="337733" cy="1188720"/>
          </a:xfrm>
          <a:prstGeom prst="rightArrow">
            <a:avLst>
              <a:gd name="adj1" fmla="val 50000"/>
              <a:gd name="adj2" fmla="val 100000"/>
            </a:avLst>
          </a:prstGeom>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none" lIns="56289" tIns="56289" rIns="56289" bIns="56289" numCol="1" rtlCol="0" anchor="ctr" anchorCtr="0" compatLnSpc="1">
            <a:prstTxWarp prst="textNoShape">
              <a:avLst/>
            </a:prstTxWarp>
          </a:bodyPr>
          <a:lstStyle/>
          <a:p>
            <a:pPr marL="289264" marR="0" indent="-289264" algn="l" defTabSz="1125781" rtl="0" eaLnBrk="1" fontAlgn="base" latinLnBrk="0" hangingPunct="1">
              <a:lnSpc>
                <a:spcPct val="100000"/>
              </a:lnSpc>
              <a:spcBef>
                <a:spcPct val="100000"/>
              </a:spcBef>
              <a:spcAft>
                <a:spcPct val="0"/>
              </a:spcAft>
              <a:buClrTx/>
              <a:buSzTx/>
              <a:buFont typeface="Webdings" pitchFamily="18" charset="2"/>
              <a:buChar char="4"/>
              <a:tabLst/>
            </a:pPr>
            <a:endParaRPr lang="en-US" sz="1970" b="0">
              <a:solidFill>
                <a:schemeClr val="tx1"/>
              </a:solidFill>
              <a:latin typeface="+mn-lt"/>
              <a:ea typeface="+mn-ea"/>
              <a:cs typeface="+mn-cs"/>
            </a:endParaRPr>
          </a:p>
        </p:txBody>
      </p:sp>
      <p:sp>
        <p:nvSpPr>
          <p:cNvPr id="12" name="Right Arrow 11"/>
          <p:cNvSpPr/>
          <p:nvPr userDrawn="1"/>
        </p:nvSpPr>
        <p:spPr bwMode="auto">
          <a:xfrm>
            <a:off x="7805384" y="3251200"/>
            <a:ext cx="337733" cy="1188720"/>
          </a:xfrm>
          <a:prstGeom prst="rightArrow">
            <a:avLst>
              <a:gd name="adj1" fmla="val 50000"/>
              <a:gd name="adj2" fmla="val 100000"/>
            </a:avLst>
          </a:prstGeom>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none" lIns="56289" tIns="56289" rIns="56289" bIns="56289" numCol="1" rtlCol="0" anchor="ctr" anchorCtr="0" compatLnSpc="1">
            <a:prstTxWarp prst="textNoShape">
              <a:avLst/>
            </a:prstTxWarp>
          </a:bodyPr>
          <a:lstStyle/>
          <a:p>
            <a:pPr marL="289264" marR="0" indent="-289264" algn="l" defTabSz="1125781" rtl="0" eaLnBrk="1" fontAlgn="base" latinLnBrk="0" hangingPunct="1">
              <a:lnSpc>
                <a:spcPct val="100000"/>
              </a:lnSpc>
              <a:spcBef>
                <a:spcPct val="100000"/>
              </a:spcBef>
              <a:spcAft>
                <a:spcPct val="0"/>
              </a:spcAft>
              <a:buClrTx/>
              <a:buSzTx/>
              <a:buFont typeface="Webdings" pitchFamily="18" charset="2"/>
              <a:buChar char="4"/>
              <a:tabLst/>
            </a:pPr>
            <a:endParaRPr lang="en-US" sz="1970" b="0">
              <a:solidFill>
                <a:schemeClr val="tx1"/>
              </a:solidFill>
              <a:latin typeface="+mn-lt"/>
              <a:ea typeface="+mn-ea"/>
              <a:cs typeface="+mn-cs"/>
            </a:endParaRPr>
          </a:p>
        </p:txBody>
      </p:sp>
      <p:graphicFrame>
        <p:nvGraphicFramePr>
          <p:cNvPr id="13" name="Table 12"/>
          <p:cNvGraphicFramePr>
            <a:graphicFrameLocks noGrp="1"/>
          </p:cNvGraphicFramePr>
          <p:nvPr userDrawn="1">
            <p:extLst>
              <p:ext uri="{D42A27DB-BD31-4B8C-83A1-F6EECF244321}">
                <p14:modId xmlns:p14="http://schemas.microsoft.com/office/powerpoint/2010/main" val="84630624"/>
              </p:ext>
            </p:extLst>
          </p:nvPr>
        </p:nvGraphicFramePr>
        <p:xfrm>
          <a:off x="4159122" y="1304572"/>
          <a:ext cx="3877672" cy="1832328"/>
        </p:xfrm>
        <a:graphic>
          <a:graphicData uri="http://schemas.openxmlformats.org/drawingml/2006/table">
            <a:tbl>
              <a:tblPr firstRow="1" bandRow="1">
                <a:tableStyleId>{5C22544A-7EE6-4342-B048-85BDC9FD1C3A}</a:tableStyleId>
              </a:tblPr>
              <a:tblGrid>
                <a:gridCol w="3877672">
                  <a:extLst>
                    <a:ext uri="{9D8B030D-6E8A-4147-A177-3AD203B41FA5}">
                      <a16:colId xmlns:a16="http://schemas.microsoft.com/office/drawing/2014/main" val="20000"/>
                    </a:ext>
                  </a:extLst>
                </a:gridCol>
              </a:tblGrid>
              <a:tr h="341962">
                <a:tc>
                  <a:txBody>
                    <a:bodyPr/>
                    <a:lstStyle/>
                    <a:p>
                      <a:pPr algn="ctr"/>
                      <a:r>
                        <a:rPr lang="en-US" sz="1400">
                          <a:latin typeface="+mj-lt"/>
                        </a:rPr>
                        <a:t>Gap</a:t>
                      </a:r>
                    </a:p>
                  </a:txBody>
                  <a:tcPr marL="112579" marR="112579" anchor="ctr"/>
                </a:tc>
                <a:extLst>
                  <a:ext uri="{0D108BD9-81ED-4DB2-BD59-A6C34878D82A}">
                    <a16:rowId xmlns:a16="http://schemas.microsoft.com/office/drawing/2014/main" val="10000"/>
                  </a:ext>
                </a:extLst>
              </a:tr>
              <a:tr h="1490366">
                <a:tc>
                  <a:txBody>
                    <a:bodyPr/>
                    <a:lstStyle/>
                    <a:p>
                      <a:pPr marL="228600" indent="-228600">
                        <a:spcAft>
                          <a:spcPts val="600"/>
                        </a:spcAft>
                        <a:buFont typeface="Webdings" pitchFamily="18" charset="2"/>
                        <a:buChar char="4"/>
                      </a:pPr>
                      <a:endParaRPr lang="en-US" sz="1200" u="none"/>
                    </a:p>
                  </a:txBody>
                  <a:tcPr marL="112579" marR="112579"/>
                </a:tc>
                <a:extLst>
                  <a:ext uri="{0D108BD9-81ED-4DB2-BD59-A6C34878D82A}">
                    <a16:rowId xmlns:a16="http://schemas.microsoft.com/office/drawing/2014/main" val="10001"/>
                  </a:ext>
                </a:extLst>
              </a:tr>
            </a:tbl>
          </a:graphicData>
        </a:graphic>
      </p:graphicFrame>
      <p:sp>
        <p:nvSpPr>
          <p:cNvPr id="14" name="Text Placeholder 6"/>
          <p:cNvSpPr>
            <a:spLocks noGrp="1"/>
          </p:cNvSpPr>
          <p:nvPr>
            <p:ph type="body" sz="quarter" idx="12" hasCustomPrompt="1"/>
          </p:nvPr>
        </p:nvSpPr>
        <p:spPr>
          <a:xfrm>
            <a:off x="4174764" y="1676400"/>
            <a:ext cx="3846403" cy="1447800"/>
          </a:xfrm>
        </p:spPr>
        <p:txBody>
          <a:bodyPr>
            <a:noAutofit/>
          </a:bodyPr>
          <a:lstStyle>
            <a:lvl1pPr>
              <a:spcBef>
                <a:spcPts val="739"/>
              </a:spcBef>
              <a:defRPr sz="1724" baseline="0"/>
            </a:lvl1pPr>
            <a:lvl2pPr>
              <a:lnSpc>
                <a:spcPct val="100000"/>
              </a:lnSpc>
              <a:spcBef>
                <a:spcPts val="369"/>
              </a:spcBef>
              <a:defRPr sz="1477"/>
            </a:lvl2pPr>
          </a:lstStyle>
          <a:p>
            <a:pPr lvl="0"/>
            <a:r>
              <a:rPr lang="en-US"/>
              <a:t>Explain the cause of the gap between the current state and desired future state</a:t>
            </a:r>
          </a:p>
          <a:p>
            <a:pPr lvl="1"/>
            <a:r>
              <a:rPr lang="en-US"/>
              <a:t>Second level</a:t>
            </a:r>
          </a:p>
        </p:txBody>
      </p:sp>
      <p:sp>
        <p:nvSpPr>
          <p:cNvPr id="15" name="Right Arrow 14"/>
          <p:cNvSpPr/>
          <p:nvPr userDrawn="1"/>
        </p:nvSpPr>
        <p:spPr bwMode="auto">
          <a:xfrm rot="5400000">
            <a:off x="5960794" y="2593117"/>
            <a:ext cx="274320" cy="1463509"/>
          </a:xfrm>
          <a:prstGeom prst="rightArrow">
            <a:avLst>
              <a:gd name="adj1" fmla="val 50000"/>
              <a:gd name="adj2" fmla="val 100000"/>
            </a:avLst>
          </a:prstGeom>
          <a:solidFill>
            <a:schemeClr val="accent1"/>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none" lIns="56289" tIns="56289" rIns="56289" bIns="56289" numCol="1" rtlCol="0" anchor="ctr" anchorCtr="0" compatLnSpc="1">
            <a:prstTxWarp prst="textNoShape">
              <a:avLst/>
            </a:prstTxWarp>
          </a:bodyPr>
          <a:lstStyle/>
          <a:p>
            <a:pPr marL="289264" marR="0" indent="-289264" algn="l" defTabSz="1125781" rtl="0" eaLnBrk="1" fontAlgn="base" latinLnBrk="0" hangingPunct="1">
              <a:lnSpc>
                <a:spcPct val="100000"/>
              </a:lnSpc>
              <a:spcBef>
                <a:spcPct val="100000"/>
              </a:spcBef>
              <a:spcAft>
                <a:spcPct val="0"/>
              </a:spcAft>
              <a:buClrTx/>
              <a:buSzTx/>
              <a:buFont typeface="Webdings" pitchFamily="18" charset="2"/>
              <a:buChar char="4"/>
              <a:tabLst/>
            </a:pPr>
            <a:endParaRPr lang="en-US" sz="1970" b="0">
              <a:solidFill>
                <a:schemeClr val="tx1"/>
              </a:solidFill>
              <a:latin typeface="+mn-lt"/>
              <a:ea typeface="+mn-ea"/>
              <a:cs typeface="+mn-cs"/>
            </a:endParaRPr>
          </a:p>
        </p:txBody>
      </p:sp>
      <p:sp>
        <p:nvSpPr>
          <p:cNvPr id="16" name="Right Arrow 15"/>
          <p:cNvSpPr/>
          <p:nvPr userDrawn="1"/>
        </p:nvSpPr>
        <p:spPr bwMode="auto">
          <a:xfrm rot="5400000">
            <a:off x="5960794" y="3609111"/>
            <a:ext cx="274320" cy="1463509"/>
          </a:xfrm>
          <a:prstGeom prst="rightArrow">
            <a:avLst>
              <a:gd name="adj1" fmla="val 50000"/>
              <a:gd name="adj2" fmla="val 100000"/>
            </a:avLst>
          </a:prstGeom>
          <a:solidFill>
            <a:schemeClr val="accent1"/>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none" lIns="56289" tIns="56289" rIns="56289" bIns="56289" numCol="1" rtlCol="0" anchor="ctr" anchorCtr="0" compatLnSpc="1">
            <a:prstTxWarp prst="textNoShape">
              <a:avLst/>
            </a:prstTxWarp>
          </a:bodyPr>
          <a:lstStyle/>
          <a:p>
            <a:pPr marL="289264" marR="0" indent="-289264" algn="l" defTabSz="1125781" rtl="0" eaLnBrk="1" fontAlgn="base" latinLnBrk="0" hangingPunct="1">
              <a:lnSpc>
                <a:spcPct val="100000"/>
              </a:lnSpc>
              <a:spcBef>
                <a:spcPct val="100000"/>
              </a:spcBef>
              <a:spcAft>
                <a:spcPct val="0"/>
              </a:spcAft>
              <a:buClrTx/>
              <a:buSzTx/>
              <a:buFont typeface="Webdings" pitchFamily="18" charset="2"/>
              <a:buChar char="4"/>
              <a:tabLst/>
            </a:pPr>
            <a:endParaRPr lang="en-US" sz="1970" b="0">
              <a:solidFill>
                <a:schemeClr val="tx1"/>
              </a:solidFill>
              <a:latin typeface="+mn-lt"/>
              <a:ea typeface="+mn-ea"/>
              <a:cs typeface="+mn-cs"/>
            </a:endParaRPr>
          </a:p>
        </p:txBody>
      </p:sp>
      <p:graphicFrame>
        <p:nvGraphicFramePr>
          <p:cNvPr id="18" name="Table 17"/>
          <p:cNvGraphicFramePr>
            <a:graphicFrameLocks noGrp="1"/>
          </p:cNvGraphicFramePr>
          <p:nvPr userDrawn="1">
            <p:extLst>
              <p:ext uri="{D42A27DB-BD31-4B8C-83A1-F6EECF244321}">
                <p14:modId xmlns:p14="http://schemas.microsoft.com/office/powerpoint/2010/main" val="3818280449"/>
              </p:ext>
            </p:extLst>
          </p:nvPr>
        </p:nvGraphicFramePr>
        <p:xfrm>
          <a:off x="4159122" y="4530372"/>
          <a:ext cx="3877672" cy="1832328"/>
        </p:xfrm>
        <a:graphic>
          <a:graphicData uri="http://schemas.openxmlformats.org/drawingml/2006/table">
            <a:tbl>
              <a:tblPr firstRow="1" bandRow="1">
                <a:tableStyleId>{5C22544A-7EE6-4342-B048-85BDC9FD1C3A}</a:tableStyleId>
              </a:tblPr>
              <a:tblGrid>
                <a:gridCol w="3877672">
                  <a:extLst>
                    <a:ext uri="{9D8B030D-6E8A-4147-A177-3AD203B41FA5}">
                      <a16:colId xmlns:a16="http://schemas.microsoft.com/office/drawing/2014/main" val="20000"/>
                    </a:ext>
                  </a:extLst>
                </a:gridCol>
              </a:tblGrid>
              <a:tr h="341962">
                <a:tc>
                  <a:txBody>
                    <a:bodyPr/>
                    <a:lstStyle/>
                    <a:p>
                      <a:pPr algn="ctr"/>
                      <a:r>
                        <a:rPr lang="en-US" sz="1400">
                          <a:latin typeface="+mj-lt"/>
                        </a:rPr>
                        <a:t>Questions – which</a:t>
                      </a:r>
                      <a:r>
                        <a:rPr lang="en-US" sz="1400" baseline="0">
                          <a:latin typeface="+mj-lt"/>
                        </a:rPr>
                        <a:t> need answers</a:t>
                      </a:r>
                      <a:endParaRPr lang="en-US" sz="1400">
                        <a:latin typeface="+mj-lt"/>
                      </a:endParaRPr>
                    </a:p>
                  </a:txBody>
                  <a:tcPr marL="112579" marR="112579" anchor="ctr"/>
                </a:tc>
                <a:extLst>
                  <a:ext uri="{0D108BD9-81ED-4DB2-BD59-A6C34878D82A}">
                    <a16:rowId xmlns:a16="http://schemas.microsoft.com/office/drawing/2014/main" val="10000"/>
                  </a:ext>
                </a:extLst>
              </a:tr>
              <a:tr h="1490366">
                <a:tc>
                  <a:txBody>
                    <a:bodyPr/>
                    <a:lstStyle/>
                    <a:p>
                      <a:pPr marL="228600" indent="-228600">
                        <a:spcAft>
                          <a:spcPts val="600"/>
                        </a:spcAft>
                        <a:buFont typeface="Webdings" pitchFamily="18" charset="2"/>
                        <a:buChar char="4"/>
                      </a:pPr>
                      <a:endParaRPr lang="en-US" sz="1200" u="none"/>
                    </a:p>
                  </a:txBody>
                  <a:tcPr marL="112579" marR="112579"/>
                </a:tc>
                <a:extLst>
                  <a:ext uri="{0D108BD9-81ED-4DB2-BD59-A6C34878D82A}">
                    <a16:rowId xmlns:a16="http://schemas.microsoft.com/office/drawing/2014/main" val="10001"/>
                  </a:ext>
                </a:extLst>
              </a:tr>
            </a:tbl>
          </a:graphicData>
        </a:graphic>
      </p:graphicFrame>
      <p:sp>
        <p:nvSpPr>
          <p:cNvPr id="19" name="Text Placeholder 6"/>
          <p:cNvSpPr>
            <a:spLocks noGrp="1"/>
          </p:cNvSpPr>
          <p:nvPr>
            <p:ph type="body" sz="quarter" idx="13" hasCustomPrompt="1"/>
          </p:nvPr>
        </p:nvSpPr>
        <p:spPr>
          <a:xfrm>
            <a:off x="4174764" y="4902200"/>
            <a:ext cx="3846403" cy="1447800"/>
          </a:xfrm>
        </p:spPr>
        <p:txBody>
          <a:bodyPr>
            <a:noAutofit/>
          </a:bodyPr>
          <a:lstStyle>
            <a:lvl1pPr>
              <a:spcBef>
                <a:spcPts val="739"/>
              </a:spcBef>
              <a:defRPr sz="1724"/>
            </a:lvl1pPr>
            <a:lvl2pPr>
              <a:lnSpc>
                <a:spcPct val="100000"/>
              </a:lnSpc>
              <a:spcBef>
                <a:spcPts val="369"/>
              </a:spcBef>
              <a:defRPr sz="1477"/>
            </a:lvl2pPr>
          </a:lstStyle>
          <a:p>
            <a:pPr lvl="0"/>
            <a:r>
              <a:rPr lang="en-US"/>
              <a:t>What is the one key question that we should answer to get from current to desired future state?</a:t>
            </a:r>
          </a:p>
          <a:p>
            <a:pPr lvl="1"/>
            <a:r>
              <a:rPr lang="en-US"/>
              <a:t>What questions will help me answer the one key question?</a:t>
            </a:r>
          </a:p>
        </p:txBody>
      </p:sp>
      <p:pic>
        <p:nvPicPr>
          <p:cNvPr id="17" name="Picture 16">
            <a:extLst>
              <a:ext uri="{FF2B5EF4-FFF2-40B4-BE49-F238E27FC236}">
                <a16:creationId xmlns:a16="http://schemas.microsoft.com/office/drawing/2014/main" id="{8E13B5D2-D22D-426E-8157-847F099588B7}"/>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t="-4161" b="32037"/>
          <a:stretch/>
        </p:blipFill>
        <p:spPr>
          <a:xfrm>
            <a:off x="11426758" y="120234"/>
            <a:ext cx="557204" cy="551969"/>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96994" name="Rectangle 2"/>
          <p:cNvSpPr>
            <a:spLocks noGrp="1" noChangeArrowheads="1"/>
          </p:cNvSpPr>
          <p:nvPr>
            <p:ph type="body" idx="1"/>
          </p:nvPr>
        </p:nvSpPr>
        <p:spPr bwMode="auto">
          <a:xfrm>
            <a:off x="795473" y="1381125"/>
            <a:ext cx="10788689" cy="4191000"/>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p>
            <a:pPr lvl="0"/>
            <a:r>
              <a:rPr lang="en-US"/>
              <a:t>Supporting Points</a:t>
            </a:r>
          </a:p>
          <a:p>
            <a:pPr lvl="1"/>
            <a:r>
              <a:rPr lang="en-US"/>
              <a:t>Second level</a:t>
            </a:r>
          </a:p>
          <a:p>
            <a:pPr lvl="2"/>
            <a:r>
              <a:rPr lang="en-US"/>
              <a:t>Third Level</a:t>
            </a:r>
          </a:p>
          <a:p>
            <a:pPr lvl="3"/>
            <a:r>
              <a:rPr lang="en-US"/>
              <a:t>Fourth level</a:t>
            </a:r>
          </a:p>
          <a:p>
            <a:pPr lvl="3"/>
            <a:endParaRPr lang="en-US"/>
          </a:p>
        </p:txBody>
      </p:sp>
      <p:sp>
        <p:nvSpPr>
          <p:cNvPr id="596995" name="Rectangle 3"/>
          <p:cNvSpPr>
            <a:spLocks noGrp="1" noChangeArrowheads="1"/>
          </p:cNvSpPr>
          <p:nvPr>
            <p:ph type="title"/>
          </p:nvPr>
        </p:nvSpPr>
        <p:spPr bwMode="auto">
          <a:xfrm>
            <a:off x="562889" y="381000"/>
            <a:ext cx="11062315" cy="838200"/>
          </a:xfrm>
          <a:prstGeom prst="rect">
            <a:avLst/>
          </a:prstGeom>
          <a:noFill/>
          <a:ln w="9525">
            <a:noFill/>
            <a:miter lim="800000"/>
            <a:headEnd/>
            <a:tailEnd/>
          </a:ln>
          <a:effectLst/>
        </p:spPr>
        <p:txBody>
          <a:bodyPr vert="horz" wrap="square" lIns="0" tIns="0" rIns="0" bIns="0" numCol="1" anchor="b" anchorCtr="0" compatLnSpc="1">
            <a:prstTxWarp prst="textNoShape">
              <a:avLst/>
            </a:prstTxWarp>
          </a:bodyPr>
          <a:lstStyle/>
          <a:p>
            <a:pPr lvl="0"/>
            <a:r>
              <a:rPr lang="en-US"/>
              <a:t>What is the Key Takeaway from the Slide?</a:t>
            </a:r>
          </a:p>
        </p:txBody>
      </p:sp>
      <p:sp>
        <p:nvSpPr>
          <p:cNvPr id="597103" name="Rectangle 111"/>
          <p:cNvSpPr>
            <a:spLocks noChangeArrowheads="1"/>
          </p:cNvSpPr>
          <p:nvPr/>
        </p:nvSpPr>
        <p:spPr bwMode="auto">
          <a:xfrm>
            <a:off x="5462752" y="2957515"/>
            <a:ext cx="12192000" cy="300723"/>
          </a:xfrm>
          <a:prstGeom prst="rect">
            <a:avLst/>
          </a:prstGeom>
          <a:noFill/>
          <a:ln w="9525">
            <a:noFill/>
            <a:miter lim="800000"/>
            <a:headEnd/>
            <a:tailEnd/>
          </a:ln>
          <a:effectLst/>
        </p:spPr>
        <p:txBody>
          <a:bodyPr lIns="56289" rIns="56289">
            <a:spAutoFit/>
          </a:bodyPr>
          <a:lstStyle/>
          <a:p>
            <a:endParaRPr lang="en-US" sz="1354"/>
          </a:p>
        </p:txBody>
      </p:sp>
      <p:sp>
        <p:nvSpPr>
          <p:cNvPr id="6" name="Text Box 5"/>
          <p:cNvSpPr txBox="1">
            <a:spLocks noChangeArrowheads="1"/>
          </p:cNvSpPr>
          <p:nvPr/>
        </p:nvSpPr>
        <p:spPr bwMode="auto">
          <a:xfrm>
            <a:off x="11705360" y="6492241"/>
            <a:ext cx="230832" cy="227306"/>
          </a:xfrm>
          <a:prstGeom prst="rect">
            <a:avLst/>
          </a:prstGeom>
          <a:noFill/>
          <a:ln w="9525">
            <a:noFill/>
            <a:miter lim="800000"/>
            <a:headEnd/>
            <a:tailEnd/>
          </a:ln>
          <a:effectLst/>
        </p:spPr>
        <p:txBody>
          <a:bodyPr wrap="none" lIns="0" tIns="0" rIns="0" bIns="0">
            <a:spAutoFit/>
          </a:bodyPr>
          <a:lstStyle/>
          <a:p>
            <a:pPr algn="r">
              <a:spcBef>
                <a:spcPct val="0"/>
              </a:spcBef>
              <a:buClrTx/>
              <a:buFontTx/>
              <a:buNone/>
            </a:pPr>
            <a:fld id="{2B114154-8EFE-4493-ABC9-427AC67F52E5}" type="slidenum">
              <a:rPr lang="en-US" sz="1477"/>
              <a:pPr algn="r">
                <a:spcBef>
                  <a:spcPct val="0"/>
                </a:spcBef>
                <a:buClrTx/>
                <a:buFontTx/>
                <a:buNone/>
              </a:pPr>
              <a:t>‹#›</a:t>
            </a:fld>
            <a:endParaRPr lang="en-US" sz="1477"/>
          </a:p>
        </p:txBody>
      </p:sp>
      <p:grpSp>
        <p:nvGrpSpPr>
          <p:cNvPr id="10" name="Group 9">
            <a:extLst>
              <a:ext uri="{FF2B5EF4-FFF2-40B4-BE49-F238E27FC236}">
                <a16:creationId xmlns:a16="http://schemas.microsoft.com/office/drawing/2014/main" id="{B484764C-71C8-4D40-AD57-52EA7A77298F}"/>
              </a:ext>
            </a:extLst>
          </p:cNvPr>
          <p:cNvGrpSpPr/>
          <p:nvPr userDrawn="1"/>
        </p:nvGrpSpPr>
        <p:grpSpPr>
          <a:xfrm>
            <a:off x="159876" y="6557919"/>
            <a:ext cx="2316769" cy="215444"/>
            <a:chOff x="9876632" y="5921190"/>
            <a:chExt cx="2316769" cy="215444"/>
          </a:xfrm>
        </p:grpSpPr>
        <p:pic>
          <p:nvPicPr>
            <p:cNvPr id="11" name="Picture 10">
              <a:extLst>
                <a:ext uri="{FF2B5EF4-FFF2-40B4-BE49-F238E27FC236}">
                  <a16:creationId xmlns:a16="http://schemas.microsoft.com/office/drawing/2014/main" id="{67426A33-D673-4B70-B1FF-23C12530C8E1}"/>
                </a:ext>
              </a:extLst>
            </p:cNvPr>
            <p:cNvPicPr>
              <a:picLocks noChangeAspect="1"/>
            </p:cNvPicPr>
            <p:nvPr/>
          </p:nvPicPr>
          <p:blipFill rotWithShape="1">
            <a:blip r:embed="rId23" cstate="print">
              <a:extLst>
                <a:ext uri="{28A0092B-C50C-407E-A947-70E740481C1C}">
                  <a14:useLocalDpi xmlns:a14="http://schemas.microsoft.com/office/drawing/2010/main" val="0"/>
                </a:ext>
              </a:extLst>
            </a:blip>
            <a:srcRect b="34966"/>
            <a:stretch/>
          </p:blipFill>
          <p:spPr>
            <a:xfrm>
              <a:off x="9876632" y="5935523"/>
              <a:ext cx="209106" cy="186779"/>
            </a:xfrm>
            <a:prstGeom prst="rect">
              <a:avLst/>
            </a:prstGeom>
          </p:spPr>
        </p:pic>
        <p:sp>
          <p:nvSpPr>
            <p:cNvPr id="12" name="TextBox 11">
              <a:extLst>
                <a:ext uri="{FF2B5EF4-FFF2-40B4-BE49-F238E27FC236}">
                  <a16:creationId xmlns:a16="http://schemas.microsoft.com/office/drawing/2014/main" id="{C9A77873-3FC8-420D-8E97-F626E50CAD01}"/>
                </a:ext>
              </a:extLst>
            </p:cNvPr>
            <p:cNvSpPr txBox="1"/>
            <p:nvPr/>
          </p:nvSpPr>
          <p:spPr>
            <a:xfrm>
              <a:off x="10057880" y="5921190"/>
              <a:ext cx="2135521" cy="215444"/>
            </a:xfrm>
            <a:prstGeom prst="rect">
              <a:avLst/>
            </a:prstGeom>
            <a:noFill/>
          </p:spPr>
          <p:txBody>
            <a:bodyPr wrap="none" rtlCol="0">
              <a:spAutoFit/>
            </a:bodyPr>
            <a:lstStyle/>
            <a:p>
              <a:r>
                <a:rPr lang="en-IN" sz="800" b="0" i="0" kern="1200">
                  <a:solidFill>
                    <a:srgbClr val="800000"/>
                  </a:solidFill>
                  <a:effectLst/>
                  <a:latin typeface="Segoe UI Light" panose="020B0502040204020203" pitchFamily="34" charset="0"/>
                  <a:cs typeface="Segoe UI Light" panose="020B0502040204020203" pitchFamily="34" charset="0"/>
                </a:rPr>
                <a:t>© 2020 Mu Sigma | Reproduction Prohibited </a:t>
              </a:r>
              <a:endParaRPr lang="en-IN" sz="800" i="0">
                <a:solidFill>
                  <a:srgbClr val="800000"/>
                </a:solidFill>
                <a:latin typeface="Segoe UI Light" panose="020B0502040204020203" pitchFamily="34" charset="0"/>
                <a:cs typeface="Segoe UI Light" panose="020B0502040204020203" pitchFamily="34" charset="0"/>
              </a:endParaRPr>
            </a:p>
          </p:txBody>
        </p:sp>
      </p:grpSp>
    </p:spTree>
  </p:cSld>
  <p:clrMap bg1="lt1" tx1="dk1" bg2="lt2" tx2="dk2" accent1="accent1" accent2="accent2" accent3="accent3" accent4="accent4" accent5="accent5" accent6="accent6" hlink="hlink" folHlink="folHlink"/>
  <p:sldLayoutIdLst>
    <p:sldLayoutId id="2147483760" r:id="rId1"/>
    <p:sldLayoutId id="2147483762" r:id="rId2"/>
    <p:sldLayoutId id="2147483761" r:id="rId3"/>
    <p:sldLayoutId id="2147483766" r:id="rId4"/>
    <p:sldLayoutId id="2147483763" r:id="rId5"/>
    <p:sldLayoutId id="2147483764" r:id="rId6"/>
    <p:sldLayoutId id="2147483765" r:id="rId7"/>
    <p:sldLayoutId id="2147483768" r:id="rId8"/>
    <p:sldLayoutId id="2147483769" r:id="rId9"/>
    <p:sldLayoutId id="2147483779" r:id="rId10"/>
    <p:sldLayoutId id="2147483780" r:id="rId11"/>
    <p:sldLayoutId id="2147483781" r:id="rId12"/>
    <p:sldLayoutId id="2147483776" r:id="rId13"/>
    <p:sldLayoutId id="2147483777" r:id="rId14"/>
    <p:sldLayoutId id="2147483770" r:id="rId15"/>
    <p:sldLayoutId id="2147483772" r:id="rId16"/>
    <p:sldLayoutId id="2147483771" r:id="rId17"/>
    <p:sldLayoutId id="2147483774" r:id="rId18"/>
    <p:sldLayoutId id="2147483775" r:id="rId19"/>
    <p:sldLayoutId id="2147483782" r:id="rId20"/>
    <p:sldLayoutId id="2147483783" r:id="rId21"/>
  </p:sldLayoutIdLst>
  <p:txStyles>
    <p:titleStyle>
      <a:lvl1pPr algn="l" rtl="0" eaLnBrk="1" fontAlgn="base" hangingPunct="1">
        <a:lnSpc>
          <a:spcPct val="90000"/>
        </a:lnSpc>
        <a:spcBef>
          <a:spcPct val="0"/>
        </a:spcBef>
        <a:spcAft>
          <a:spcPct val="0"/>
        </a:spcAft>
        <a:defRPr sz="2709" b="1">
          <a:solidFill>
            <a:schemeClr val="tx1"/>
          </a:solidFill>
          <a:latin typeface="+mj-lt"/>
          <a:ea typeface="+mj-ea"/>
          <a:cs typeface="+mj-cs"/>
        </a:defRPr>
      </a:lvl1pPr>
      <a:lvl2pPr algn="l" rtl="0" eaLnBrk="1" fontAlgn="base" hangingPunct="1">
        <a:lnSpc>
          <a:spcPct val="90000"/>
        </a:lnSpc>
        <a:spcBef>
          <a:spcPct val="0"/>
        </a:spcBef>
        <a:spcAft>
          <a:spcPct val="0"/>
        </a:spcAft>
        <a:defRPr sz="2709" b="1">
          <a:solidFill>
            <a:schemeClr val="tx1"/>
          </a:solidFill>
          <a:latin typeface="Arial" charset="0"/>
        </a:defRPr>
      </a:lvl2pPr>
      <a:lvl3pPr algn="l" rtl="0" eaLnBrk="1" fontAlgn="base" hangingPunct="1">
        <a:lnSpc>
          <a:spcPct val="90000"/>
        </a:lnSpc>
        <a:spcBef>
          <a:spcPct val="0"/>
        </a:spcBef>
        <a:spcAft>
          <a:spcPct val="0"/>
        </a:spcAft>
        <a:defRPr sz="2709" b="1">
          <a:solidFill>
            <a:schemeClr val="tx1"/>
          </a:solidFill>
          <a:latin typeface="Arial" charset="0"/>
        </a:defRPr>
      </a:lvl3pPr>
      <a:lvl4pPr algn="l" rtl="0" eaLnBrk="1" fontAlgn="base" hangingPunct="1">
        <a:lnSpc>
          <a:spcPct val="90000"/>
        </a:lnSpc>
        <a:spcBef>
          <a:spcPct val="0"/>
        </a:spcBef>
        <a:spcAft>
          <a:spcPct val="0"/>
        </a:spcAft>
        <a:defRPr sz="2709" b="1">
          <a:solidFill>
            <a:schemeClr val="tx1"/>
          </a:solidFill>
          <a:latin typeface="Arial" charset="0"/>
        </a:defRPr>
      </a:lvl4pPr>
      <a:lvl5pPr algn="l" rtl="0" eaLnBrk="1" fontAlgn="base" hangingPunct="1">
        <a:lnSpc>
          <a:spcPct val="90000"/>
        </a:lnSpc>
        <a:spcBef>
          <a:spcPct val="0"/>
        </a:spcBef>
        <a:spcAft>
          <a:spcPct val="0"/>
        </a:spcAft>
        <a:defRPr sz="2709" b="1">
          <a:solidFill>
            <a:schemeClr val="tx1"/>
          </a:solidFill>
          <a:latin typeface="Arial" charset="0"/>
        </a:defRPr>
      </a:lvl5pPr>
      <a:lvl6pPr marL="562891" algn="l" rtl="0" eaLnBrk="1" fontAlgn="base" hangingPunct="1">
        <a:lnSpc>
          <a:spcPct val="90000"/>
        </a:lnSpc>
        <a:spcBef>
          <a:spcPct val="0"/>
        </a:spcBef>
        <a:spcAft>
          <a:spcPct val="0"/>
        </a:spcAft>
        <a:defRPr sz="2709" b="1">
          <a:solidFill>
            <a:schemeClr val="tx1"/>
          </a:solidFill>
          <a:latin typeface="Arial" charset="0"/>
        </a:defRPr>
      </a:lvl6pPr>
      <a:lvl7pPr marL="1125781" algn="l" rtl="0" eaLnBrk="1" fontAlgn="base" hangingPunct="1">
        <a:lnSpc>
          <a:spcPct val="90000"/>
        </a:lnSpc>
        <a:spcBef>
          <a:spcPct val="0"/>
        </a:spcBef>
        <a:spcAft>
          <a:spcPct val="0"/>
        </a:spcAft>
        <a:defRPr sz="2709" b="1">
          <a:solidFill>
            <a:schemeClr val="tx1"/>
          </a:solidFill>
          <a:latin typeface="Arial" charset="0"/>
        </a:defRPr>
      </a:lvl7pPr>
      <a:lvl8pPr marL="1688672" algn="l" rtl="0" eaLnBrk="1" fontAlgn="base" hangingPunct="1">
        <a:lnSpc>
          <a:spcPct val="90000"/>
        </a:lnSpc>
        <a:spcBef>
          <a:spcPct val="0"/>
        </a:spcBef>
        <a:spcAft>
          <a:spcPct val="0"/>
        </a:spcAft>
        <a:defRPr sz="2709" b="1">
          <a:solidFill>
            <a:schemeClr val="tx1"/>
          </a:solidFill>
          <a:latin typeface="Arial" charset="0"/>
        </a:defRPr>
      </a:lvl8pPr>
      <a:lvl9pPr marL="2251562" algn="l" rtl="0" eaLnBrk="1" fontAlgn="base" hangingPunct="1">
        <a:lnSpc>
          <a:spcPct val="90000"/>
        </a:lnSpc>
        <a:spcBef>
          <a:spcPct val="0"/>
        </a:spcBef>
        <a:spcAft>
          <a:spcPct val="0"/>
        </a:spcAft>
        <a:defRPr sz="2709" b="1">
          <a:solidFill>
            <a:schemeClr val="tx1"/>
          </a:solidFill>
          <a:latin typeface="Arial" charset="0"/>
        </a:defRPr>
      </a:lvl9pPr>
    </p:titleStyle>
    <p:bodyStyle>
      <a:lvl1pPr marL="289264" indent="-289264" algn="l" rtl="0" eaLnBrk="1" fontAlgn="base" hangingPunct="1">
        <a:spcBef>
          <a:spcPct val="100000"/>
        </a:spcBef>
        <a:spcAft>
          <a:spcPct val="0"/>
        </a:spcAft>
        <a:buClr>
          <a:srgbClr val="003399"/>
        </a:buClr>
        <a:buFont typeface="Webdings" pitchFamily="18" charset="2"/>
        <a:buChar char="4"/>
        <a:defRPr sz="1970" b="0">
          <a:solidFill>
            <a:schemeClr val="tx1"/>
          </a:solidFill>
          <a:latin typeface="+mn-lt"/>
          <a:ea typeface="+mn-ea"/>
          <a:cs typeface="+mn-cs"/>
        </a:defRPr>
      </a:lvl1pPr>
      <a:lvl2pPr marL="562891" indent="-271673" algn="l" rtl="0" eaLnBrk="1" fontAlgn="base" hangingPunct="1">
        <a:lnSpc>
          <a:spcPct val="90000"/>
        </a:lnSpc>
        <a:spcBef>
          <a:spcPct val="40000"/>
        </a:spcBef>
        <a:spcAft>
          <a:spcPct val="0"/>
        </a:spcAft>
        <a:buClr>
          <a:srgbClr val="003399"/>
        </a:buClr>
        <a:buFont typeface="Arial" pitchFamily="34" charset="0"/>
        <a:buChar char="–"/>
        <a:defRPr sz="1724">
          <a:solidFill>
            <a:schemeClr val="tx1"/>
          </a:solidFill>
          <a:latin typeface="+mn-lt"/>
        </a:defRPr>
      </a:lvl2pPr>
      <a:lvl3pPr marL="768111" indent="-197404" algn="l" rtl="0" eaLnBrk="1" fontAlgn="base" hangingPunct="1">
        <a:lnSpc>
          <a:spcPct val="90000"/>
        </a:lnSpc>
        <a:spcBef>
          <a:spcPct val="40000"/>
        </a:spcBef>
        <a:spcAft>
          <a:spcPct val="0"/>
        </a:spcAft>
        <a:buClr>
          <a:srgbClr val="003399"/>
        </a:buClr>
        <a:buFont typeface="Arial" pitchFamily="34" charset="0"/>
        <a:buChar char="»"/>
        <a:defRPr sz="1601" baseline="0">
          <a:solidFill>
            <a:schemeClr val="tx1"/>
          </a:solidFill>
          <a:latin typeface="+mn-lt"/>
        </a:defRPr>
      </a:lvl3pPr>
      <a:lvl4pPr marL="1053465" indent="-213039" algn="l" rtl="0" eaLnBrk="1" fontAlgn="base" hangingPunct="1">
        <a:lnSpc>
          <a:spcPct val="90000"/>
        </a:lnSpc>
        <a:spcBef>
          <a:spcPct val="40000"/>
        </a:spcBef>
        <a:spcAft>
          <a:spcPct val="0"/>
        </a:spcAft>
        <a:buClr>
          <a:srgbClr val="003399"/>
        </a:buClr>
        <a:buFont typeface="Arial" pitchFamily="34" charset="0"/>
        <a:buChar char="•"/>
        <a:defRPr sz="1477">
          <a:solidFill>
            <a:schemeClr val="tx1"/>
          </a:solidFill>
          <a:latin typeface="+mn-lt"/>
        </a:defRPr>
      </a:lvl4pPr>
      <a:lvl5pPr marL="1268459" indent="-142678" algn="l" rtl="0" eaLnBrk="1" fontAlgn="base" hangingPunct="1">
        <a:lnSpc>
          <a:spcPct val="90000"/>
        </a:lnSpc>
        <a:spcBef>
          <a:spcPct val="0"/>
        </a:spcBef>
        <a:spcAft>
          <a:spcPct val="40000"/>
        </a:spcAft>
        <a:buClr>
          <a:schemeClr val="tx1"/>
        </a:buClr>
        <a:buSzPct val="40000"/>
        <a:buFont typeface="Arial" pitchFamily="34" charset="0"/>
        <a:buChar char="»"/>
        <a:defRPr sz="1477" baseline="0">
          <a:solidFill>
            <a:schemeClr val="tx1"/>
          </a:solidFill>
          <a:latin typeface="+mn-lt"/>
        </a:defRPr>
      </a:lvl5pPr>
      <a:lvl6pPr marL="3662697" algn="l" rtl="0" eaLnBrk="1" fontAlgn="base" hangingPunct="1">
        <a:lnSpc>
          <a:spcPct val="90000"/>
        </a:lnSpc>
        <a:spcBef>
          <a:spcPct val="0"/>
        </a:spcBef>
        <a:spcAft>
          <a:spcPct val="40000"/>
        </a:spcAft>
        <a:buClr>
          <a:schemeClr val="tx1"/>
        </a:buClr>
        <a:buSzPct val="40000"/>
        <a:buFont typeface="Arial" charset="0"/>
        <a:defRPr sz="1970">
          <a:solidFill>
            <a:schemeClr val="tx1"/>
          </a:solidFill>
          <a:latin typeface="+mn-lt"/>
        </a:defRPr>
      </a:lvl6pPr>
      <a:lvl7pPr marL="4225588" algn="l" rtl="0" eaLnBrk="1" fontAlgn="base" hangingPunct="1">
        <a:lnSpc>
          <a:spcPct val="90000"/>
        </a:lnSpc>
        <a:spcBef>
          <a:spcPct val="0"/>
        </a:spcBef>
        <a:spcAft>
          <a:spcPct val="40000"/>
        </a:spcAft>
        <a:buClr>
          <a:schemeClr val="tx1"/>
        </a:buClr>
        <a:buSzPct val="40000"/>
        <a:buFont typeface="Arial" charset="0"/>
        <a:defRPr sz="1970">
          <a:solidFill>
            <a:schemeClr val="tx1"/>
          </a:solidFill>
          <a:latin typeface="+mn-lt"/>
        </a:defRPr>
      </a:lvl7pPr>
      <a:lvl8pPr marL="4788478" algn="l" rtl="0" eaLnBrk="1" fontAlgn="base" hangingPunct="1">
        <a:lnSpc>
          <a:spcPct val="90000"/>
        </a:lnSpc>
        <a:spcBef>
          <a:spcPct val="0"/>
        </a:spcBef>
        <a:spcAft>
          <a:spcPct val="40000"/>
        </a:spcAft>
        <a:buClr>
          <a:schemeClr val="tx1"/>
        </a:buClr>
        <a:buSzPct val="40000"/>
        <a:buFont typeface="Arial" charset="0"/>
        <a:defRPr sz="1970">
          <a:solidFill>
            <a:schemeClr val="tx1"/>
          </a:solidFill>
          <a:latin typeface="+mn-lt"/>
        </a:defRPr>
      </a:lvl8pPr>
      <a:lvl9pPr marL="5351369" algn="l" rtl="0" eaLnBrk="1" fontAlgn="base" hangingPunct="1">
        <a:lnSpc>
          <a:spcPct val="90000"/>
        </a:lnSpc>
        <a:spcBef>
          <a:spcPct val="0"/>
        </a:spcBef>
        <a:spcAft>
          <a:spcPct val="40000"/>
        </a:spcAft>
        <a:buClr>
          <a:schemeClr val="tx1"/>
        </a:buClr>
        <a:buSzPct val="40000"/>
        <a:buFont typeface="Arial" charset="0"/>
        <a:defRPr sz="1970">
          <a:solidFill>
            <a:schemeClr val="tx1"/>
          </a:solidFill>
          <a:latin typeface="+mn-lt"/>
        </a:defRPr>
      </a:lvl9pPr>
    </p:bodyStyle>
    <p:otherStyle>
      <a:defPPr>
        <a:defRPr lang="en-US"/>
      </a:defPPr>
      <a:lvl1pPr marL="0" algn="l" defTabSz="1125781" rtl="0" eaLnBrk="1" latinLnBrk="0" hangingPunct="1">
        <a:defRPr sz="2216" kern="1200">
          <a:solidFill>
            <a:schemeClr val="tx1"/>
          </a:solidFill>
          <a:latin typeface="+mn-lt"/>
          <a:ea typeface="+mn-ea"/>
          <a:cs typeface="+mn-cs"/>
        </a:defRPr>
      </a:lvl1pPr>
      <a:lvl2pPr marL="562891" algn="l" defTabSz="1125781" rtl="0" eaLnBrk="1" latinLnBrk="0" hangingPunct="1">
        <a:defRPr sz="2216" kern="1200">
          <a:solidFill>
            <a:schemeClr val="tx1"/>
          </a:solidFill>
          <a:latin typeface="+mn-lt"/>
          <a:ea typeface="+mn-ea"/>
          <a:cs typeface="+mn-cs"/>
        </a:defRPr>
      </a:lvl2pPr>
      <a:lvl3pPr marL="1125781" algn="l" defTabSz="1125781" rtl="0" eaLnBrk="1" latinLnBrk="0" hangingPunct="1">
        <a:defRPr sz="2216" kern="1200">
          <a:solidFill>
            <a:schemeClr val="tx1"/>
          </a:solidFill>
          <a:latin typeface="+mn-lt"/>
          <a:ea typeface="+mn-ea"/>
          <a:cs typeface="+mn-cs"/>
        </a:defRPr>
      </a:lvl3pPr>
      <a:lvl4pPr marL="1688672" algn="l" defTabSz="1125781" rtl="0" eaLnBrk="1" latinLnBrk="0" hangingPunct="1">
        <a:defRPr sz="2216" kern="1200">
          <a:solidFill>
            <a:schemeClr val="tx1"/>
          </a:solidFill>
          <a:latin typeface="+mn-lt"/>
          <a:ea typeface="+mn-ea"/>
          <a:cs typeface="+mn-cs"/>
        </a:defRPr>
      </a:lvl4pPr>
      <a:lvl5pPr marL="2251562" algn="l" defTabSz="1125781" rtl="0" eaLnBrk="1" latinLnBrk="0" hangingPunct="1">
        <a:defRPr sz="2216" kern="1200">
          <a:solidFill>
            <a:schemeClr val="tx1"/>
          </a:solidFill>
          <a:latin typeface="+mn-lt"/>
          <a:ea typeface="+mn-ea"/>
          <a:cs typeface="+mn-cs"/>
        </a:defRPr>
      </a:lvl5pPr>
      <a:lvl6pPr marL="2814453" algn="l" defTabSz="1125781" rtl="0" eaLnBrk="1" latinLnBrk="0" hangingPunct="1">
        <a:defRPr sz="2216" kern="1200">
          <a:solidFill>
            <a:schemeClr val="tx1"/>
          </a:solidFill>
          <a:latin typeface="+mn-lt"/>
          <a:ea typeface="+mn-ea"/>
          <a:cs typeface="+mn-cs"/>
        </a:defRPr>
      </a:lvl6pPr>
      <a:lvl7pPr marL="3377343" algn="l" defTabSz="1125781" rtl="0" eaLnBrk="1" latinLnBrk="0" hangingPunct="1">
        <a:defRPr sz="2216" kern="1200">
          <a:solidFill>
            <a:schemeClr val="tx1"/>
          </a:solidFill>
          <a:latin typeface="+mn-lt"/>
          <a:ea typeface="+mn-ea"/>
          <a:cs typeface="+mn-cs"/>
        </a:defRPr>
      </a:lvl7pPr>
      <a:lvl8pPr marL="3940234" algn="l" defTabSz="1125781" rtl="0" eaLnBrk="1" latinLnBrk="0" hangingPunct="1">
        <a:defRPr sz="2216" kern="1200">
          <a:solidFill>
            <a:schemeClr val="tx1"/>
          </a:solidFill>
          <a:latin typeface="+mn-lt"/>
          <a:ea typeface="+mn-ea"/>
          <a:cs typeface="+mn-cs"/>
        </a:defRPr>
      </a:lvl8pPr>
      <a:lvl9pPr marL="4503125" algn="l" defTabSz="1125781" rtl="0" eaLnBrk="1" latinLnBrk="0" hangingPunct="1">
        <a:defRPr sz="2216"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3.svg"/><Relationship Id="rId2" Type="http://schemas.openxmlformats.org/officeDocument/2006/relationships/image" Target="../media/image62.png"/><Relationship Id="rId1" Type="http://schemas.openxmlformats.org/officeDocument/2006/relationships/slideLayout" Target="../slideLayouts/slideLayout7.xml"/><Relationship Id="rId5" Type="http://schemas.openxmlformats.org/officeDocument/2006/relationships/image" Target="../media/image27.png"/><Relationship Id="rId4" Type="http://schemas.openxmlformats.org/officeDocument/2006/relationships/slide" Target="slide2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hyperlink" Target="https://www.sonarsource.com/products/sonarqube/" TargetMode="External"/><Relationship Id="rId3" Type="http://schemas.openxmlformats.org/officeDocument/2006/relationships/hyperlink" Target="https://musigma-my.sharepoint.com/:w:/g/personal/suryadeepta_mazumdar_mu-sigma_com/ER63lIaMKIZMty-8CFVQ3sIBJPVY9D7Q-gm_FXcbU8SZJQ?e=eo0mTW" TargetMode="External"/><Relationship Id="rId7" Type="http://schemas.openxmlformats.org/officeDocument/2006/relationships/hyperlink" Target="https://musigma-my.sharepoint.com/:w:/g/personal/suryadeepta_mazumdar_mu-sigma_com/EdyoJ1XUrWREq4ijI08w1ggBBX-m3_7b-Rwil-SCSg9FwQ?e=UotTNX" TargetMode="External"/><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hyperlink" Target="https://musigma-my.sharepoint.com/:w:/g/personal/suryadeepta_mazumdar_mu-sigma_com/ESn0brY32ERNlyKksN-mgFkBf-x-vY1ES0OLbXr-yp_QCg?e=2U3Hv9" TargetMode="External"/><Relationship Id="rId5" Type="http://schemas.openxmlformats.org/officeDocument/2006/relationships/slide" Target="slide24.xml"/><Relationship Id="rId10" Type="http://schemas.openxmlformats.org/officeDocument/2006/relationships/image" Target="../media/image27.png"/><Relationship Id="rId4" Type="http://schemas.openxmlformats.org/officeDocument/2006/relationships/slide" Target="slide23.xml"/><Relationship Id="rId9" Type="http://schemas.openxmlformats.org/officeDocument/2006/relationships/hyperlink" Target="https://musigma-my.sharepoint.com/:w:/g/personal/suryadeepta_mazumdar_mu-sigma_com/EXg386rIv8BHivaeMhXc3KQBEbfCd12Y8ayCST5inLqtWA?e=aW6JaJ"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musigma-my.sharepoint.com/:w:/g/personal/himanshu_suman_mu-sigma_com/Ed-xuNYrwFNOleve_6Dn7C4BlWSZoIcG5fLtvc1q73xPQw?e=SibxNW" TargetMode="External"/><Relationship Id="rId2" Type="http://schemas.openxmlformats.org/officeDocument/2006/relationships/hyperlink" Target="https://www.red-gate.com/simple-talk/development/dotnet-development/documenting-testing-apis-postman/#documenting" TargetMode="External"/><Relationship Id="rId1" Type="http://schemas.openxmlformats.org/officeDocument/2006/relationships/slideLayout" Target="../slideLayouts/slideLayout20.xml"/><Relationship Id="rId6" Type="http://schemas.openxmlformats.org/officeDocument/2006/relationships/image" Target="../media/image27.png"/><Relationship Id="rId5" Type="http://schemas.openxmlformats.org/officeDocument/2006/relationships/image" Target="../media/image65.svg"/><Relationship Id="rId4" Type="http://schemas.openxmlformats.org/officeDocument/2006/relationships/image" Target="../media/image6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66.png"/><Relationship Id="rId7" Type="http://schemas.openxmlformats.org/officeDocument/2006/relationships/image" Target="../media/image27.png"/><Relationship Id="rId2" Type="http://schemas.openxmlformats.org/officeDocument/2006/relationships/hyperlink" Target="https://musigma-my.sharepoint.com/:w:/g/personal/dharaneeshwar_kolla_mu-sigma_com/EUyAtZWwv0tCqHhzHxPkaAMBO95rOPBQpn6aLiCRFEbMGg?e=3A8mIG" TargetMode="External"/><Relationship Id="rId1" Type="http://schemas.openxmlformats.org/officeDocument/2006/relationships/slideLayout" Target="../slideLayouts/slideLayout2.xml"/><Relationship Id="rId6" Type="http://schemas.openxmlformats.org/officeDocument/2006/relationships/image" Target="../media/image69.svg"/><Relationship Id="rId5" Type="http://schemas.openxmlformats.org/officeDocument/2006/relationships/image" Target="../media/image68.png"/><Relationship Id="rId4" Type="http://schemas.openxmlformats.org/officeDocument/2006/relationships/image" Target="../media/image67.sv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71.svg"/></Relationships>
</file>

<file path=ppt/slides/_rels/slide19.xml.rels><?xml version="1.0" encoding="UTF-8" standalone="yes"?>
<Relationships xmlns="http://schemas.openxmlformats.org/package/2006/relationships"><Relationship Id="rId13" Type="http://schemas.openxmlformats.org/officeDocument/2006/relationships/image" Target="../media/image74.png"/><Relationship Id="rId18" Type="http://schemas.openxmlformats.org/officeDocument/2006/relationships/image" Target="../media/image79.svg"/><Relationship Id="rId26" Type="http://schemas.openxmlformats.org/officeDocument/2006/relationships/package" Target="../embeddings/Microsoft_Word_Document_A92A0CBD.docx"/><Relationship Id="rId3" Type="http://schemas.openxmlformats.org/officeDocument/2006/relationships/hyperlink" Target="https://musigma-my.sharepoint.com/:w:/g/personal/roshan_shaikmahaboob_mu-sigma_com/Ef_j5ECTZWJDjYxR7Z9De-MBMel8ZSU1WPH_iEIDAReM2A?e=YOcGoQ" TargetMode="External"/><Relationship Id="rId21" Type="http://schemas.openxmlformats.org/officeDocument/2006/relationships/image" Target="../media/image82.png"/><Relationship Id="rId7" Type="http://schemas.openxmlformats.org/officeDocument/2006/relationships/hyperlink" Target="https://musigma-my.sharepoint.com/:w:/g/personal/roshan_shaikmahaboob_mu-sigma_com/EcyIRCXVZ0FIh8jfij94IigBMBF-9zqcPKEqX6ZFP024Ew?e=Z9loKe" TargetMode="External"/><Relationship Id="rId12" Type="http://schemas.openxmlformats.org/officeDocument/2006/relationships/image" Target="../media/image73.svg"/><Relationship Id="rId17" Type="http://schemas.openxmlformats.org/officeDocument/2006/relationships/image" Target="../media/image78.png"/><Relationship Id="rId25" Type="http://schemas.openxmlformats.org/officeDocument/2006/relationships/package" Target="../embeddings/Microsoft_Word_Document_EE018CE5.docx"/><Relationship Id="rId33" Type="http://schemas.openxmlformats.org/officeDocument/2006/relationships/image" Target="../media/image27.png"/><Relationship Id="rId2" Type="http://schemas.openxmlformats.org/officeDocument/2006/relationships/notesSlide" Target="../notesSlides/notesSlide7.xml"/><Relationship Id="rId16" Type="http://schemas.openxmlformats.org/officeDocument/2006/relationships/image" Target="../media/image77.svg"/><Relationship Id="rId20" Type="http://schemas.openxmlformats.org/officeDocument/2006/relationships/image" Target="../media/image81.svg"/><Relationship Id="rId29" Type="http://schemas.openxmlformats.org/officeDocument/2006/relationships/package" Target="../embeddings/Microsoft_Word_Document_522AA88E.docx"/><Relationship Id="rId1" Type="http://schemas.openxmlformats.org/officeDocument/2006/relationships/slideLayout" Target="../slideLayouts/slideLayout2.xml"/><Relationship Id="rId6" Type="http://schemas.openxmlformats.org/officeDocument/2006/relationships/hyperlink" Target="https://musigma-my.sharepoint.com/:w:/g/personal/roshan_shaikmahaboob_mu-sigma_com/EQsWs0_4u1dCr9YhV8ZCOhwBd0z7CHNG1sVIa4MZ7LsyHw?e=zfUsXp" TargetMode="External"/><Relationship Id="rId11" Type="http://schemas.openxmlformats.org/officeDocument/2006/relationships/image" Target="../media/image72.png"/><Relationship Id="rId24" Type="http://schemas.openxmlformats.org/officeDocument/2006/relationships/image" Target="../media/image84.emf"/><Relationship Id="rId32" Type="http://schemas.openxmlformats.org/officeDocument/2006/relationships/image" Target="../media/image86.svg"/><Relationship Id="rId5" Type="http://schemas.openxmlformats.org/officeDocument/2006/relationships/hyperlink" Target="https://musigma-my.sharepoint.com/:w:/g/personal/dharaneeshwar_kolla_mu-sigma_com/EcEWir3BjU5Mh8sbQWSXLXMBbjZ_NjKfpoYr1nPPJyUZEA?e=U4LsW4" TargetMode="External"/><Relationship Id="rId15" Type="http://schemas.openxmlformats.org/officeDocument/2006/relationships/image" Target="../media/image76.png"/><Relationship Id="rId23" Type="http://schemas.openxmlformats.org/officeDocument/2006/relationships/package" Target="../embeddings/Microsoft_Word_Document_DC6842D4.docx"/><Relationship Id="rId28" Type="http://schemas.openxmlformats.org/officeDocument/2006/relationships/package" Target="../embeddings/Microsoft_Word_Document_CF1AC06A.docx"/><Relationship Id="rId10" Type="http://schemas.openxmlformats.org/officeDocument/2006/relationships/hyperlink" Target="https://musigma-my.sharepoint.com/:w:/g/personal/dharaneeshwar_kolla_mu-sigma_com/ER67m2X4Yh9Ksb4G1gk2YPwBRwv0212W-DYJYb3KaoXBRg?e=dHrgNX" TargetMode="External"/><Relationship Id="rId19" Type="http://schemas.openxmlformats.org/officeDocument/2006/relationships/image" Target="../media/image80.png"/><Relationship Id="rId31" Type="http://schemas.openxmlformats.org/officeDocument/2006/relationships/image" Target="../media/image85.png"/><Relationship Id="rId4" Type="http://schemas.openxmlformats.org/officeDocument/2006/relationships/hyperlink" Target="https://musigma-my.sharepoint.com/:w:/g/personal/selvaramanan_m_mu-sigma_com/EcxtwDMZ_HdJhLwkZk0CvZQBErvlOev11f70e2Dc7Qki2g?e=5tvMvr" TargetMode="External"/><Relationship Id="rId9" Type="http://schemas.openxmlformats.org/officeDocument/2006/relationships/hyperlink" Target="https://legacy.reactjs.org/docs/profiler.html#:~:text=The%20Profiler%20measures%20how%20often,disabled%20in%20the%20production%20build." TargetMode="External"/><Relationship Id="rId14" Type="http://schemas.openxmlformats.org/officeDocument/2006/relationships/image" Target="../media/image75.svg"/><Relationship Id="rId22" Type="http://schemas.openxmlformats.org/officeDocument/2006/relationships/image" Target="../media/image83.svg"/><Relationship Id="rId27" Type="http://schemas.openxmlformats.org/officeDocument/2006/relationships/package" Target="../embeddings/Microsoft_Word_Document_44A72D89.docx"/><Relationship Id="rId30" Type="http://schemas.openxmlformats.org/officeDocument/2006/relationships/package" Target="../embeddings/Microsoft_Word_Document_C6B9C3BD.docx"/><Relationship Id="rId8" Type="http://schemas.openxmlformats.org/officeDocument/2006/relationships/hyperlink" Target="https://musigma-my.sharepoint.com/:w:/g/personal/roshan_shaikmahaboob_mu-sigma_com/EUoE-08swCNDmwRZ_wlKCKkB3mXCsrzt81HoSkA43ZmJkA?e=rPrI35" TargetMode="External"/></Relationships>
</file>

<file path=ppt/slides/_rels/slide2.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svg"/><Relationship Id="rId18" Type="http://schemas.openxmlformats.org/officeDocument/2006/relationships/image" Target="../media/image23.png"/><Relationship Id="rId3" Type="http://schemas.openxmlformats.org/officeDocument/2006/relationships/image" Target="../media/image8.svg"/><Relationship Id="rId21" Type="http://schemas.openxmlformats.org/officeDocument/2006/relationships/image" Target="../media/image26.svg"/><Relationship Id="rId7" Type="http://schemas.openxmlformats.org/officeDocument/2006/relationships/image" Target="../media/image12.svg"/><Relationship Id="rId12" Type="http://schemas.openxmlformats.org/officeDocument/2006/relationships/image" Target="../media/image17.png"/><Relationship Id="rId17" Type="http://schemas.openxmlformats.org/officeDocument/2006/relationships/image" Target="../media/image22.svg"/><Relationship Id="rId2" Type="http://schemas.openxmlformats.org/officeDocument/2006/relationships/image" Target="../media/image7.png"/><Relationship Id="rId16" Type="http://schemas.openxmlformats.org/officeDocument/2006/relationships/image" Target="../media/image21.png"/><Relationship Id="rId20" Type="http://schemas.openxmlformats.org/officeDocument/2006/relationships/image" Target="../media/image25.png"/><Relationship Id="rId1" Type="http://schemas.openxmlformats.org/officeDocument/2006/relationships/slideLayout" Target="../slideLayouts/slideLayout7.xml"/><Relationship Id="rId6" Type="http://schemas.openxmlformats.org/officeDocument/2006/relationships/image" Target="../media/image11.png"/><Relationship Id="rId11" Type="http://schemas.openxmlformats.org/officeDocument/2006/relationships/image" Target="../media/image16.svg"/><Relationship Id="rId5" Type="http://schemas.openxmlformats.org/officeDocument/2006/relationships/image" Target="../media/image10.svg"/><Relationship Id="rId15" Type="http://schemas.openxmlformats.org/officeDocument/2006/relationships/image" Target="../media/image20.svg"/><Relationship Id="rId10" Type="http://schemas.openxmlformats.org/officeDocument/2006/relationships/image" Target="../media/image15.png"/><Relationship Id="rId19" Type="http://schemas.openxmlformats.org/officeDocument/2006/relationships/image" Target="../media/image24.svg"/><Relationship Id="rId4" Type="http://schemas.openxmlformats.org/officeDocument/2006/relationships/image" Target="../media/image9.png"/><Relationship Id="rId9" Type="http://schemas.openxmlformats.org/officeDocument/2006/relationships/image" Target="../media/image14.svg"/><Relationship Id="rId14" Type="http://schemas.openxmlformats.org/officeDocument/2006/relationships/image" Target="../media/image19.png"/><Relationship Id="rId22" Type="http://schemas.openxmlformats.org/officeDocument/2006/relationships/image" Target="../media/image27.png"/></Relationships>
</file>

<file path=ppt/slides/_rels/slide20.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hyperlink" Target="https://musigma-my.sharepoint.com/:w:/g/personal/himanshu_suman_mu-sigma_com/EUhQ90q4cZ1IkZL2rrMtpA0Br7BySwRiatD4BCP3C2qY0A?e=2eNRxM" TargetMode="External"/><Relationship Id="rId7" Type="http://schemas.openxmlformats.org/officeDocument/2006/relationships/image" Target="../media/image27.png"/><Relationship Id="rId2" Type="http://schemas.openxmlformats.org/officeDocument/2006/relationships/image" Target="../media/image87.png"/><Relationship Id="rId1" Type="http://schemas.openxmlformats.org/officeDocument/2006/relationships/slideLayout" Target="../slideLayouts/slideLayout7.xml"/><Relationship Id="rId6" Type="http://schemas.openxmlformats.org/officeDocument/2006/relationships/image" Target="../media/image89.svg"/><Relationship Id="rId5" Type="http://schemas.openxmlformats.org/officeDocument/2006/relationships/image" Target="../media/image88.png"/><Relationship Id="rId4" Type="http://schemas.openxmlformats.org/officeDocument/2006/relationships/slide" Target="slide8.xml"/></Relationships>
</file>

<file path=ppt/slides/_rels/slide21.xml.rels><?xml version="1.0" encoding="UTF-8" standalone="yes"?>
<Relationships xmlns="http://schemas.openxmlformats.org/package/2006/relationships"><Relationship Id="rId8" Type="http://schemas.openxmlformats.org/officeDocument/2006/relationships/image" Target="../media/image95.svg"/><Relationship Id="rId13" Type="http://schemas.openxmlformats.org/officeDocument/2006/relationships/image" Target="../media/image89.svg"/><Relationship Id="rId3" Type="http://schemas.openxmlformats.org/officeDocument/2006/relationships/image" Target="../media/image80.png"/><Relationship Id="rId7" Type="http://schemas.openxmlformats.org/officeDocument/2006/relationships/image" Target="../media/image94.png"/><Relationship Id="rId12" Type="http://schemas.openxmlformats.org/officeDocument/2006/relationships/image" Target="../media/image88.png"/><Relationship Id="rId17" Type="http://schemas.openxmlformats.org/officeDocument/2006/relationships/image" Target="../media/image27.png"/><Relationship Id="rId2" Type="http://schemas.openxmlformats.org/officeDocument/2006/relationships/image" Target="../media/image91.jpeg"/><Relationship Id="rId16" Type="http://schemas.openxmlformats.org/officeDocument/2006/relationships/image" Target="../media/image98.png"/><Relationship Id="rId1" Type="http://schemas.openxmlformats.org/officeDocument/2006/relationships/slideLayout" Target="../slideLayouts/slideLayout2.xml"/><Relationship Id="rId6" Type="http://schemas.openxmlformats.org/officeDocument/2006/relationships/image" Target="../media/image93.svg"/><Relationship Id="rId11" Type="http://schemas.openxmlformats.org/officeDocument/2006/relationships/slide" Target="slide10.xml"/><Relationship Id="rId5" Type="http://schemas.openxmlformats.org/officeDocument/2006/relationships/image" Target="../media/image92.png"/><Relationship Id="rId15" Type="http://schemas.openxmlformats.org/officeDocument/2006/relationships/slide" Target="slide22.xml"/><Relationship Id="rId10" Type="http://schemas.openxmlformats.org/officeDocument/2006/relationships/image" Target="../media/image97.svg"/><Relationship Id="rId4" Type="http://schemas.openxmlformats.org/officeDocument/2006/relationships/image" Target="../media/image81.svg"/><Relationship Id="rId9" Type="http://schemas.openxmlformats.org/officeDocument/2006/relationships/image" Target="../media/image96.png"/><Relationship Id="rId14" Type="http://schemas.openxmlformats.org/officeDocument/2006/relationships/image" Target="../media/image98.png"/></Relationships>
</file>

<file path=ppt/slides/_rels/slide22.xml.rels><?xml version="1.0" encoding="UTF-8" standalone="yes"?>
<Relationships xmlns="http://schemas.openxmlformats.org/package/2006/relationships"><Relationship Id="rId8" Type="http://schemas.openxmlformats.org/officeDocument/2006/relationships/image" Target="../media/image105.svg"/><Relationship Id="rId13" Type="http://schemas.openxmlformats.org/officeDocument/2006/relationships/slide" Target="slide21.xml"/><Relationship Id="rId3" Type="http://schemas.openxmlformats.org/officeDocument/2006/relationships/image" Target="../media/image100.svg"/><Relationship Id="rId7" Type="http://schemas.openxmlformats.org/officeDocument/2006/relationships/image" Target="../media/image104.png"/><Relationship Id="rId12" Type="http://schemas.openxmlformats.org/officeDocument/2006/relationships/image" Target="../media/image109.svg"/><Relationship Id="rId17" Type="http://schemas.openxmlformats.org/officeDocument/2006/relationships/image" Target="../media/image27.png"/><Relationship Id="rId2" Type="http://schemas.openxmlformats.org/officeDocument/2006/relationships/image" Target="../media/image99.png"/><Relationship Id="rId16" Type="http://schemas.openxmlformats.org/officeDocument/2006/relationships/hyperlink" Target="https://musigma-my.sharepoint.com/:w:/g/personal/selvaramanan_m_mu-sigma_com/Ebi2I6cDeWJKinZXuX3E5PwBsX5QsZeE3ESkD64jGN50jA?e=OomrC6" TargetMode="External"/><Relationship Id="rId1" Type="http://schemas.openxmlformats.org/officeDocument/2006/relationships/slideLayout" Target="../slideLayouts/slideLayout2.xml"/><Relationship Id="rId6" Type="http://schemas.openxmlformats.org/officeDocument/2006/relationships/image" Target="../media/image103.png"/><Relationship Id="rId11" Type="http://schemas.openxmlformats.org/officeDocument/2006/relationships/image" Target="../media/image108.png"/><Relationship Id="rId5" Type="http://schemas.openxmlformats.org/officeDocument/2006/relationships/image" Target="../media/image102.svg"/><Relationship Id="rId15" Type="http://schemas.openxmlformats.org/officeDocument/2006/relationships/image" Target="../media/image89.svg"/><Relationship Id="rId10" Type="http://schemas.openxmlformats.org/officeDocument/2006/relationships/image" Target="../media/image107.svg"/><Relationship Id="rId4" Type="http://schemas.openxmlformats.org/officeDocument/2006/relationships/image" Target="../media/image101.png"/><Relationship Id="rId9" Type="http://schemas.openxmlformats.org/officeDocument/2006/relationships/image" Target="../media/image106.png"/><Relationship Id="rId14" Type="http://schemas.openxmlformats.org/officeDocument/2006/relationships/image" Target="../media/image88.png"/></Relationships>
</file>

<file path=ppt/slides/_rels/slide23.xml.rels><?xml version="1.0" encoding="UTF-8" standalone="yes"?>
<Relationships xmlns="http://schemas.openxmlformats.org/package/2006/relationships"><Relationship Id="rId8" Type="http://schemas.openxmlformats.org/officeDocument/2006/relationships/image" Target="../media/image111.png"/><Relationship Id="rId3" Type="http://schemas.openxmlformats.org/officeDocument/2006/relationships/slide" Target="slide12.xml"/><Relationship Id="rId7" Type="http://schemas.openxmlformats.org/officeDocument/2006/relationships/image" Target="../media/image110.png"/><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hyperlink" Target="https://musigma-my.sharepoint.com/:w:/g/personal/himanshu_suman_mu-sigma_com/EUhQ90q4cZ1IkZL2rrMtpA0Br7BySwRiatD4BCP3C2qY0A?e=PZLPi8" TargetMode="External"/><Relationship Id="rId5" Type="http://schemas.openxmlformats.org/officeDocument/2006/relationships/image" Target="../media/image89.svg"/><Relationship Id="rId4" Type="http://schemas.openxmlformats.org/officeDocument/2006/relationships/image" Target="../media/image88.png"/><Relationship Id="rId9" Type="http://schemas.openxmlformats.org/officeDocument/2006/relationships/image" Target="../media/image27.png"/></Relationships>
</file>

<file path=ppt/slides/_rels/slide24.xml.rels><?xml version="1.0" encoding="UTF-8" standalone="yes"?>
<Relationships xmlns="http://schemas.openxmlformats.org/package/2006/relationships"><Relationship Id="rId8" Type="http://schemas.openxmlformats.org/officeDocument/2006/relationships/slide" Target="slide26.xml"/><Relationship Id="rId13" Type="http://schemas.openxmlformats.org/officeDocument/2006/relationships/image" Target="../media/image27.png"/><Relationship Id="rId18" Type="http://schemas.openxmlformats.org/officeDocument/2006/relationships/slide" Target="slide26.xml"/><Relationship Id="rId3" Type="http://schemas.openxmlformats.org/officeDocument/2006/relationships/image" Target="../media/image113.svg"/><Relationship Id="rId21" Type="http://schemas.openxmlformats.org/officeDocument/2006/relationships/slide" Target="slide27.xml"/><Relationship Id="rId7" Type="http://schemas.openxmlformats.org/officeDocument/2006/relationships/image" Target="../media/image75.svg"/><Relationship Id="rId12" Type="http://schemas.openxmlformats.org/officeDocument/2006/relationships/image" Target="../media/image89.svg"/><Relationship Id="rId17" Type="http://schemas.openxmlformats.org/officeDocument/2006/relationships/image" Target="../media/image115.png"/><Relationship Id="rId2" Type="http://schemas.openxmlformats.org/officeDocument/2006/relationships/image" Target="../media/image112.png"/><Relationship Id="rId16" Type="http://schemas.openxmlformats.org/officeDocument/2006/relationships/image" Target="../media/image114.png"/><Relationship Id="rId20" Type="http://schemas.openxmlformats.org/officeDocument/2006/relationships/image" Target="../media/image116.png"/><Relationship Id="rId1" Type="http://schemas.openxmlformats.org/officeDocument/2006/relationships/slideLayout" Target="../slideLayouts/slideLayout2.xml"/><Relationship Id="rId6" Type="http://schemas.openxmlformats.org/officeDocument/2006/relationships/image" Target="../media/image74.png"/><Relationship Id="rId11" Type="http://schemas.openxmlformats.org/officeDocument/2006/relationships/image" Target="../media/image88.png"/><Relationship Id="rId5" Type="http://schemas.openxmlformats.org/officeDocument/2006/relationships/image" Target="../media/image73.svg"/><Relationship Id="rId15" Type="http://schemas.openxmlformats.org/officeDocument/2006/relationships/slide" Target="slide25.xml"/><Relationship Id="rId10" Type="http://schemas.openxmlformats.org/officeDocument/2006/relationships/slide" Target="slide12.xml"/><Relationship Id="rId19" Type="http://schemas.openxmlformats.org/officeDocument/2006/relationships/image" Target="../media/image115.png"/><Relationship Id="rId4" Type="http://schemas.openxmlformats.org/officeDocument/2006/relationships/image" Target="../media/image72.png"/><Relationship Id="rId9" Type="http://schemas.openxmlformats.org/officeDocument/2006/relationships/slide" Target="slide27.xml"/><Relationship Id="rId14" Type="http://schemas.openxmlformats.org/officeDocument/2006/relationships/image" Target="../media/image114.png"/><Relationship Id="rId22" Type="http://schemas.openxmlformats.org/officeDocument/2006/relationships/image" Target="../media/image116.png"/></Relationships>
</file>

<file path=ppt/slides/_rels/slide25.xml.rels><?xml version="1.0" encoding="UTF-8" standalone="yes"?>
<Relationships xmlns="http://schemas.openxmlformats.org/package/2006/relationships"><Relationship Id="rId3" Type="http://schemas.openxmlformats.org/officeDocument/2006/relationships/slide" Target="slide24.xml"/><Relationship Id="rId2" Type="http://schemas.openxmlformats.org/officeDocument/2006/relationships/image" Target="../media/image117.pn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89.svg"/><Relationship Id="rId4" Type="http://schemas.openxmlformats.org/officeDocument/2006/relationships/image" Target="../media/image88.png"/></Relationships>
</file>

<file path=ppt/slides/_rels/slide26.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hyperlink" Target="file:///C:\Users\suryadeepta.mazumdar\Downloads\undefined%20(1).png" TargetMode="External"/><Relationship Id="rId7" Type="http://schemas.openxmlformats.org/officeDocument/2006/relationships/image" Target="../media/image89.sv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88.png"/><Relationship Id="rId5" Type="http://schemas.openxmlformats.org/officeDocument/2006/relationships/slide" Target="slide24.xml"/><Relationship Id="rId4" Type="http://schemas.openxmlformats.org/officeDocument/2006/relationships/image" Target="../media/image118.png"/></Relationships>
</file>

<file path=ppt/slides/_rels/slide27.xml.rels><?xml version="1.0" encoding="UTF-8" standalone="yes"?>
<Relationships xmlns="http://schemas.openxmlformats.org/package/2006/relationships"><Relationship Id="rId3" Type="http://schemas.openxmlformats.org/officeDocument/2006/relationships/image" Target="../media/image119.png"/><Relationship Id="rId7"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89.svg"/><Relationship Id="rId5" Type="http://schemas.openxmlformats.org/officeDocument/2006/relationships/image" Target="../media/image88.png"/><Relationship Id="rId4" Type="http://schemas.openxmlformats.org/officeDocument/2006/relationships/slide" Target="slide24.xml"/></Relationships>
</file>

<file path=ppt/slides/_rels/slide28.xml.rels><?xml version="1.0" encoding="UTF-8" standalone="yes"?>
<Relationships xmlns="http://schemas.openxmlformats.org/package/2006/relationships"><Relationship Id="rId3" Type="http://schemas.openxmlformats.org/officeDocument/2006/relationships/image" Target="../media/image121.svg"/><Relationship Id="rId2" Type="http://schemas.openxmlformats.org/officeDocument/2006/relationships/image" Target="../media/image120.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3.xml.rels><?xml version="1.0" encoding="UTF-8" standalone="yes"?>
<Relationships xmlns="http://schemas.openxmlformats.org/package/2006/relationships"><Relationship Id="rId8" Type="http://schemas.openxmlformats.org/officeDocument/2006/relationships/image" Target="../media/image33.sv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2.xml"/><Relationship Id="rId1" Type="http://schemas.openxmlformats.org/officeDocument/2006/relationships/slideLayout" Target="../slideLayouts/slideLayout21.xml"/><Relationship Id="rId6" Type="http://schemas.openxmlformats.org/officeDocument/2006/relationships/image" Target="../media/image31.svg"/><Relationship Id="rId11" Type="http://schemas.openxmlformats.org/officeDocument/2006/relationships/image" Target="../media/image27.png"/><Relationship Id="rId5" Type="http://schemas.openxmlformats.org/officeDocument/2006/relationships/image" Target="../media/image30.png"/><Relationship Id="rId10" Type="http://schemas.openxmlformats.org/officeDocument/2006/relationships/image" Target="../media/image35.svg"/><Relationship Id="rId4" Type="http://schemas.openxmlformats.org/officeDocument/2006/relationships/image" Target="../media/image29.svg"/><Relationship Id="rId9" Type="http://schemas.openxmlformats.org/officeDocument/2006/relationships/image" Target="../media/image34.png"/></Relationships>
</file>

<file path=ppt/slides/_rels/slide4.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46.svg"/><Relationship Id="rId3" Type="http://schemas.openxmlformats.org/officeDocument/2006/relationships/image" Target="../media/image36.png"/><Relationship Id="rId7" Type="http://schemas.openxmlformats.org/officeDocument/2006/relationships/image" Target="../media/image40.svg"/><Relationship Id="rId12" Type="http://schemas.openxmlformats.org/officeDocument/2006/relationships/image" Target="../media/image45.png"/><Relationship Id="rId17" Type="http://schemas.openxmlformats.org/officeDocument/2006/relationships/image" Target="../media/image27.png"/><Relationship Id="rId2" Type="http://schemas.openxmlformats.org/officeDocument/2006/relationships/notesSlide" Target="../notesSlides/notesSlide3.xml"/><Relationship Id="rId16" Type="http://schemas.openxmlformats.org/officeDocument/2006/relationships/image" Target="../media/image49.svg"/><Relationship Id="rId1" Type="http://schemas.openxmlformats.org/officeDocument/2006/relationships/slideLayout" Target="../slideLayouts/slideLayout4.xml"/><Relationship Id="rId6" Type="http://schemas.openxmlformats.org/officeDocument/2006/relationships/image" Target="../media/image39.png"/><Relationship Id="rId11" Type="http://schemas.openxmlformats.org/officeDocument/2006/relationships/image" Target="../media/image44.svg"/><Relationship Id="rId5" Type="http://schemas.openxmlformats.org/officeDocument/2006/relationships/image" Target="../media/image38.svg"/><Relationship Id="rId15" Type="http://schemas.openxmlformats.org/officeDocument/2006/relationships/image" Target="../media/image48.png"/><Relationship Id="rId10" Type="http://schemas.openxmlformats.org/officeDocument/2006/relationships/image" Target="../media/image43.png"/><Relationship Id="rId4" Type="http://schemas.openxmlformats.org/officeDocument/2006/relationships/image" Target="../media/image37.png"/><Relationship Id="rId9" Type="http://schemas.openxmlformats.org/officeDocument/2006/relationships/image" Target="../media/image42.svg"/><Relationship Id="rId14" Type="http://schemas.openxmlformats.org/officeDocument/2006/relationships/image" Target="../media/image4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image" Target="../media/image54.png"/><Relationship Id="rId13" Type="http://schemas.openxmlformats.org/officeDocument/2006/relationships/image" Target="../media/image59.svg"/><Relationship Id="rId3" Type="http://schemas.openxmlformats.org/officeDocument/2006/relationships/hyperlink" Target="https://musigma-my.sharepoint.com/:w:/g/personal/selvaramanan_m_mu-sigma_com/EcxtwDMZ_HdJhLwkZk0CvZQBErvlOev11f70e2Dc7Qki2g?e=I9i0yA" TargetMode="External"/><Relationship Id="rId7" Type="http://schemas.openxmlformats.org/officeDocument/2006/relationships/image" Target="../media/image53.svg"/><Relationship Id="rId12" Type="http://schemas.openxmlformats.org/officeDocument/2006/relationships/image" Target="../media/image58.png"/><Relationship Id="rId2" Type="http://schemas.openxmlformats.org/officeDocument/2006/relationships/hyperlink" Target="https://musigma-my.sharepoint.com/:w:/g/personal/selvaramanan_m_mu-sigma_com/EW7U_G94pdBLis1NsZWfuicBeVbHPc56jlkM9L6Ej3CbIg?e=Hmzzhm" TargetMode="External"/><Relationship Id="rId1" Type="http://schemas.openxmlformats.org/officeDocument/2006/relationships/slideLayout" Target="../slideLayouts/slideLayout7.xml"/><Relationship Id="rId6" Type="http://schemas.openxmlformats.org/officeDocument/2006/relationships/image" Target="../media/image52.png"/><Relationship Id="rId11" Type="http://schemas.openxmlformats.org/officeDocument/2006/relationships/image" Target="../media/image57.svg"/><Relationship Id="rId5" Type="http://schemas.openxmlformats.org/officeDocument/2006/relationships/image" Target="../media/image51.svg"/><Relationship Id="rId10" Type="http://schemas.openxmlformats.org/officeDocument/2006/relationships/image" Target="../media/image56.png"/><Relationship Id="rId4" Type="http://schemas.openxmlformats.org/officeDocument/2006/relationships/image" Target="../media/image50.png"/><Relationship Id="rId9" Type="http://schemas.openxmlformats.org/officeDocument/2006/relationships/image" Target="../media/image55.svg"/><Relationship Id="rId14" Type="http://schemas.openxmlformats.org/officeDocument/2006/relationships/image" Target="../media/image2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slide" Target="slide20.xml"/><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61.svg"/><Relationship Id="rId4" Type="http://schemas.openxmlformats.org/officeDocument/2006/relationships/image" Target="../media/image6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CA"/>
              <a:t>Comprehensive SDLC Playbook  </a:t>
            </a:r>
            <a:endParaRPr lang="en-US"/>
          </a:p>
        </p:txBody>
      </p:sp>
      <p:sp>
        <p:nvSpPr>
          <p:cNvPr id="4" name="Text Placeholder 3"/>
          <p:cNvSpPr>
            <a:spLocks noGrp="1"/>
          </p:cNvSpPr>
          <p:nvPr>
            <p:ph type="body" sz="quarter" idx="12"/>
          </p:nvPr>
        </p:nvSpPr>
        <p:spPr/>
        <p:txBody>
          <a:bodyPr/>
          <a:lstStyle/>
          <a:p>
            <a:r>
              <a:rPr lang="en-CA" sz="2200"/>
              <a:t>Middleware</a:t>
            </a:r>
            <a:endParaRPr lang="en-US" sz="2200"/>
          </a:p>
        </p:txBody>
      </p:sp>
      <p:sp>
        <p:nvSpPr>
          <p:cNvPr id="7" name="Text Placeholder 2">
            <a:extLst>
              <a:ext uri="{FF2B5EF4-FFF2-40B4-BE49-F238E27FC236}">
                <a16:creationId xmlns:a16="http://schemas.microsoft.com/office/drawing/2014/main" id="{DEEFD71B-6F6C-DB1C-5F42-DF3186C3D275}"/>
              </a:ext>
            </a:extLst>
          </p:cNvPr>
          <p:cNvSpPr txBox="1">
            <a:spLocks/>
          </p:cNvSpPr>
          <p:nvPr/>
        </p:nvSpPr>
        <p:spPr bwMode="auto">
          <a:xfrm>
            <a:off x="4438821" y="5078098"/>
            <a:ext cx="3289377" cy="522288"/>
          </a:xfrm>
          <a:prstGeom prst="rect">
            <a:avLst/>
          </a:prstGeom>
          <a:noFill/>
          <a:ln w="9525">
            <a:noFill/>
            <a:miter lim="800000"/>
            <a:headEnd/>
            <a:tailEnd/>
          </a:ln>
          <a:effectLst/>
        </p:spPr>
        <p:txBody>
          <a:bodyPr vert="horz" wrap="square" lIns="0" tIns="0" rIns="0" bIns="0" numCol="1" anchor="ctr" anchorCtr="0" compatLnSpc="1">
            <a:prstTxWarp prst="textNoShape">
              <a:avLst/>
            </a:prstTxWarp>
            <a:normAutofit/>
          </a:bodyPr>
          <a:lstStyle>
            <a:lvl1pPr marL="289264" indent="-289264" algn="ctr" rtl="0" eaLnBrk="1" fontAlgn="base" hangingPunct="1">
              <a:spcBef>
                <a:spcPct val="100000"/>
              </a:spcBef>
              <a:spcAft>
                <a:spcPct val="0"/>
              </a:spcAft>
              <a:buClr>
                <a:srgbClr val="003399"/>
              </a:buClr>
              <a:buFont typeface="Webdings" pitchFamily="18" charset="2"/>
              <a:buNone/>
              <a:defRPr sz="2216" b="0" i="0">
                <a:solidFill>
                  <a:schemeClr val="bg1"/>
                </a:solidFill>
                <a:latin typeface="+mn-lt"/>
                <a:ea typeface="+mn-ea"/>
                <a:cs typeface="+mn-cs"/>
              </a:defRPr>
            </a:lvl1pPr>
            <a:lvl2pPr marL="562891" indent="-271673" algn="l" rtl="0" eaLnBrk="1" fontAlgn="base" hangingPunct="1">
              <a:lnSpc>
                <a:spcPct val="90000"/>
              </a:lnSpc>
              <a:spcBef>
                <a:spcPct val="40000"/>
              </a:spcBef>
              <a:spcAft>
                <a:spcPct val="0"/>
              </a:spcAft>
              <a:buClr>
                <a:srgbClr val="003399"/>
              </a:buClr>
              <a:buFont typeface="Arial" pitchFamily="34" charset="0"/>
              <a:buChar char="–"/>
              <a:defRPr sz="1724">
                <a:solidFill>
                  <a:schemeClr val="tx1"/>
                </a:solidFill>
                <a:latin typeface="+mn-lt"/>
              </a:defRPr>
            </a:lvl2pPr>
            <a:lvl3pPr marL="768111" indent="-197404" algn="l" rtl="0" eaLnBrk="1" fontAlgn="base" hangingPunct="1">
              <a:lnSpc>
                <a:spcPct val="90000"/>
              </a:lnSpc>
              <a:spcBef>
                <a:spcPct val="40000"/>
              </a:spcBef>
              <a:spcAft>
                <a:spcPct val="0"/>
              </a:spcAft>
              <a:buClr>
                <a:srgbClr val="003399"/>
              </a:buClr>
              <a:buFont typeface="Arial" pitchFamily="34" charset="0"/>
              <a:buChar char="»"/>
              <a:defRPr sz="1601" baseline="0">
                <a:solidFill>
                  <a:schemeClr val="tx1"/>
                </a:solidFill>
                <a:latin typeface="+mn-lt"/>
              </a:defRPr>
            </a:lvl3pPr>
            <a:lvl4pPr marL="1053465" indent="-213039" algn="l" rtl="0" eaLnBrk="1" fontAlgn="base" hangingPunct="1">
              <a:lnSpc>
                <a:spcPct val="90000"/>
              </a:lnSpc>
              <a:spcBef>
                <a:spcPct val="40000"/>
              </a:spcBef>
              <a:spcAft>
                <a:spcPct val="0"/>
              </a:spcAft>
              <a:buClr>
                <a:srgbClr val="003399"/>
              </a:buClr>
              <a:buFont typeface="Arial" pitchFamily="34" charset="0"/>
              <a:buChar char="•"/>
              <a:defRPr sz="1477">
                <a:solidFill>
                  <a:schemeClr val="tx1"/>
                </a:solidFill>
                <a:latin typeface="+mn-lt"/>
              </a:defRPr>
            </a:lvl4pPr>
            <a:lvl5pPr marL="1268459" indent="-142678" algn="l" rtl="0" eaLnBrk="1" fontAlgn="base" hangingPunct="1">
              <a:lnSpc>
                <a:spcPct val="90000"/>
              </a:lnSpc>
              <a:spcBef>
                <a:spcPct val="0"/>
              </a:spcBef>
              <a:spcAft>
                <a:spcPct val="40000"/>
              </a:spcAft>
              <a:buClr>
                <a:schemeClr val="tx1"/>
              </a:buClr>
              <a:buSzPct val="40000"/>
              <a:buFont typeface="Arial" pitchFamily="34" charset="0"/>
              <a:buChar char="»"/>
              <a:defRPr sz="1477" baseline="0">
                <a:solidFill>
                  <a:schemeClr val="tx1"/>
                </a:solidFill>
                <a:latin typeface="+mn-lt"/>
              </a:defRPr>
            </a:lvl5pPr>
            <a:lvl6pPr marL="3662697" algn="l" rtl="0" eaLnBrk="1" fontAlgn="base" hangingPunct="1">
              <a:lnSpc>
                <a:spcPct val="90000"/>
              </a:lnSpc>
              <a:spcBef>
                <a:spcPct val="0"/>
              </a:spcBef>
              <a:spcAft>
                <a:spcPct val="40000"/>
              </a:spcAft>
              <a:buClr>
                <a:schemeClr val="tx1"/>
              </a:buClr>
              <a:buSzPct val="40000"/>
              <a:buFont typeface="Arial" charset="0"/>
              <a:defRPr sz="1970">
                <a:solidFill>
                  <a:schemeClr val="tx1"/>
                </a:solidFill>
                <a:latin typeface="+mn-lt"/>
              </a:defRPr>
            </a:lvl6pPr>
            <a:lvl7pPr marL="4225588" algn="l" rtl="0" eaLnBrk="1" fontAlgn="base" hangingPunct="1">
              <a:lnSpc>
                <a:spcPct val="90000"/>
              </a:lnSpc>
              <a:spcBef>
                <a:spcPct val="0"/>
              </a:spcBef>
              <a:spcAft>
                <a:spcPct val="40000"/>
              </a:spcAft>
              <a:buClr>
                <a:schemeClr val="tx1"/>
              </a:buClr>
              <a:buSzPct val="40000"/>
              <a:buFont typeface="Arial" charset="0"/>
              <a:defRPr sz="1970">
                <a:solidFill>
                  <a:schemeClr val="tx1"/>
                </a:solidFill>
                <a:latin typeface="+mn-lt"/>
              </a:defRPr>
            </a:lvl7pPr>
            <a:lvl8pPr marL="4788478" algn="l" rtl="0" eaLnBrk="1" fontAlgn="base" hangingPunct="1">
              <a:lnSpc>
                <a:spcPct val="90000"/>
              </a:lnSpc>
              <a:spcBef>
                <a:spcPct val="0"/>
              </a:spcBef>
              <a:spcAft>
                <a:spcPct val="40000"/>
              </a:spcAft>
              <a:buClr>
                <a:schemeClr val="tx1"/>
              </a:buClr>
              <a:buSzPct val="40000"/>
              <a:buFont typeface="Arial" charset="0"/>
              <a:defRPr sz="1970">
                <a:solidFill>
                  <a:schemeClr val="tx1"/>
                </a:solidFill>
                <a:latin typeface="+mn-lt"/>
              </a:defRPr>
            </a:lvl8pPr>
            <a:lvl9pPr marL="5351369" algn="l" rtl="0" eaLnBrk="1" fontAlgn="base" hangingPunct="1">
              <a:lnSpc>
                <a:spcPct val="90000"/>
              </a:lnSpc>
              <a:spcBef>
                <a:spcPct val="0"/>
              </a:spcBef>
              <a:spcAft>
                <a:spcPct val="40000"/>
              </a:spcAft>
              <a:buClr>
                <a:schemeClr val="tx1"/>
              </a:buClr>
              <a:buSzPct val="40000"/>
              <a:buFont typeface="Arial" charset="0"/>
              <a:defRPr sz="1970">
                <a:solidFill>
                  <a:schemeClr val="tx1"/>
                </a:solidFill>
                <a:latin typeface="+mn-lt"/>
              </a:defRPr>
            </a:lvl9pPr>
          </a:lstStyle>
          <a:p>
            <a:fld id="{58B86754-B546-450E-9396-A10DDB67556B}" type="datetime5">
              <a:rPr lang="en-US" b="1" kern="0" smtClean="0"/>
              <a:t>15-Jul-25</a:t>
            </a:fld>
            <a:endParaRPr lang="en-US" b="1" kern="0"/>
          </a:p>
        </p:txBody>
      </p:sp>
    </p:spTree>
    <p:extLst>
      <p:ext uri="{BB962C8B-B14F-4D97-AF65-F5344CB8AC3E}">
        <p14:creationId xmlns:p14="http://schemas.microsoft.com/office/powerpoint/2010/main" val="10341808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4FBC08-6FB8-4FE0-70F3-359410E2A045}"/>
            </a:ext>
          </a:extLst>
        </p:cNvPr>
        <p:cNvGrpSpPr/>
        <p:nvPr/>
      </p:nvGrpSpPr>
      <p:grpSpPr>
        <a:xfrm>
          <a:off x="0" y="0"/>
          <a:ext cx="0" cy="0"/>
          <a:chOff x="0" y="0"/>
          <a:chExt cx="0" cy="0"/>
        </a:xfrm>
      </p:grpSpPr>
      <p:grpSp>
        <p:nvGrpSpPr>
          <p:cNvPr id="4" name="Group 3">
            <a:extLst>
              <a:ext uri="{FF2B5EF4-FFF2-40B4-BE49-F238E27FC236}">
                <a16:creationId xmlns:a16="http://schemas.microsoft.com/office/drawing/2014/main" id="{59735BA3-150D-934A-AB49-8D23CDF98939}"/>
              </a:ext>
            </a:extLst>
          </p:cNvPr>
          <p:cNvGrpSpPr/>
          <p:nvPr/>
        </p:nvGrpSpPr>
        <p:grpSpPr>
          <a:xfrm>
            <a:off x="251919" y="1583948"/>
            <a:ext cx="3545331" cy="2514479"/>
            <a:chOff x="248180" y="1566544"/>
            <a:chExt cx="4949922" cy="2383101"/>
          </a:xfrm>
        </p:grpSpPr>
        <p:sp>
          <p:nvSpPr>
            <p:cNvPr id="134" name="Rectangle: Rounded Corners 133">
              <a:extLst>
                <a:ext uri="{FF2B5EF4-FFF2-40B4-BE49-F238E27FC236}">
                  <a16:creationId xmlns:a16="http://schemas.microsoft.com/office/drawing/2014/main" id="{1AAB656C-1E38-0011-508A-47F8FAE0A961}"/>
                </a:ext>
              </a:extLst>
            </p:cNvPr>
            <p:cNvSpPr/>
            <p:nvPr/>
          </p:nvSpPr>
          <p:spPr>
            <a:xfrm>
              <a:off x="248180" y="1566544"/>
              <a:ext cx="4949922" cy="2181977"/>
            </a:xfrm>
            <a:prstGeom prst="roundRect">
              <a:avLst/>
            </a:prstGeom>
            <a:solidFill>
              <a:schemeClr val="tx1"/>
            </a:solidFill>
            <a:ln w="38100">
              <a:solidFill>
                <a:srgbClr val="8B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40" name="TextBox 139">
              <a:extLst>
                <a:ext uri="{FF2B5EF4-FFF2-40B4-BE49-F238E27FC236}">
                  <a16:creationId xmlns:a16="http://schemas.microsoft.com/office/drawing/2014/main" id="{9DE27B54-082D-A20F-7B37-303245380D94}"/>
                </a:ext>
              </a:extLst>
            </p:cNvPr>
            <p:cNvSpPr txBox="1"/>
            <p:nvPr/>
          </p:nvSpPr>
          <p:spPr>
            <a:xfrm>
              <a:off x="439437" y="1617537"/>
              <a:ext cx="4644812" cy="2332108"/>
            </a:xfrm>
            <a:prstGeom prst="rect">
              <a:avLst/>
            </a:prstGeom>
            <a:noFill/>
          </p:spPr>
          <p:txBody>
            <a:bodyPr wrap="square" lIns="91440" tIns="45720" rIns="91440" bIns="45720" rtlCol="0" anchor="t">
              <a:spAutoFit/>
            </a:bodyPr>
            <a:lstStyle/>
            <a:p>
              <a:pPr algn="l"/>
              <a:r>
                <a:rPr lang="en-US" b="1">
                  <a:solidFill>
                    <a:schemeClr val="bg1"/>
                  </a:solidFill>
                  <a:latin typeface="Arial"/>
                  <a:cs typeface="Times New Roman"/>
                </a:rPr>
                <a:t>   </a:t>
              </a:r>
              <a:r>
                <a:rPr lang="en-US" sz="1200" b="1">
                  <a:solidFill>
                    <a:schemeClr val="bg1"/>
                  </a:solidFill>
                  <a:latin typeface="+mj-lt"/>
                  <a:cs typeface="Arial"/>
                </a:rPr>
                <a:t>Entry Criteria </a:t>
              </a:r>
              <a:r>
                <a:rPr lang="en-US" b="1">
                  <a:solidFill>
                    <a:schemeClr val="bg1"/>
                  </a:solidFill>
                  <a:latin typeface="+mj-lt"/>
                  <a:cs typeface="Arial"/>
                </a:rPr>
                <a:t>:</a:t>
              </a:r>
            </a:p>
            <a:p>
              <a:pPr algn="l"/>
              <a:endParaRPr lang="en-US" b="1">
                <a:solidFill>
                  <a:schemeClr val="bg1"/>
                </a:solidFill>
                <a:latin typeface="+mn-lt"/>
                <a:cs typeface="Arial" panose="020B0604020202020204" pitchFamily="34" charset="0"/>
              </a:endParaRPr>
            </a:p>
            <a:p>
              <a:pPr marL="228600" indent="-228600" algn="l">
                <a:lnSpc>
                  <a:spcPct val="150000"/>
                </a:lnSpc>
                <a:buClr>
                  <a:srgbClr val="F2F2F2"/>
                </a:buClr>
                <a:buFont typeface="+mj-lt"/>
                <a:buAutoNum type="arabicPeriod"/>
              </a:pPr>
              <a:r>
                <a:rPr lang="en-US" b="1">
                  <a:solidFill>
                    <a:schemeClr val="bg1"/>
                  </a:solidFill>
                  <a:latin typeface="+mj-lt"/>
                  <a:cs typeface="Arial"/>
                </a:rPr>
                <a:t>Defined requirements and planning :</a:t>
              </a:r>
              <a:br>
                <a:rPr lang="en-US" b="1">
                  <a:solidFill>
                    <a:schemeClr val="bg1"/>
                  </a:solidFill>
                  <a:latin typeface="+mn-lt"/>
                  <a:cs typeface="Arial"/>
                </a:rPr>
              </a:br>
              <a:r>
                <a:rPr lang="en-US">
                  <a:solidFill>
                    <a:schemeClr val="bg1"/>
                  </a:solidFill>
                  <a:latin typeface="+mn-lt"/>
                  <a:cs typeface="Arial"/>
                </a:rPr>
                <a:t>Ensure the business requirements and planning phase of project is completed.</a:t>
              </a:r>
            </a:p>
            <a:p>
              <a:pPr marL="228600" indent="-228600" algn="l">
                <a:lnSpc>
                  <a:spcPct val="150000"/>
                </a:lnSpc>
                <a:buClr>
                  <a:srgbClr val="F2F2F2"/>
                </a:buClr>
                <a:buFont typeface="+mj-lt"/>
                <a:buAutoNum type="arabicPeriod"/>
              </a:pPr>
              <a:r>
                <a:rPr lang="en-US" b="1">
                  <a:solidFill>
                    <a:schemeClr val="bg1"/>
                  </a:solidFill>
                  <a:latin typeface="+mj-lt"/>
                  <a:cs typeface="Arial"/>
                </a:rPr>
                <a:t>Development tools and Database : </a:t>
              </a:r>
              <a:br>
                <a:rPr lang="en-US" b="1">
                  <a:solidFill>
                    <a:schemeClr val="bg1"/>
                  </a:solidFill>
                  <a:latin typeface="+mn-lt"/>
                  <a:cs typeface="Arial"/>
                </a:rPr>
              </a:br>
              <a:r>
                <a:rPr lang="en-US">
                  <a:solidFill>
                    <a:schemeClr val="bg1"/>
                  </a:solidFill>
                  <a:latin typeface="+mn-lt"/>
                  <a:cs typeface="Arial"/>
                </a:rPr>
                <a:t>Use the specified developing tools and Ensure the database is ready with the required schema and supports CRUD operations.</a:t>
              </a:r>
              <a:endParaRPr lang="en-US" b="1">
                <a:solidFill>
                  <a:schemeClr val="bg1"/>
                </a:solidFill>
                <a:latin typeface="+mn-lt"/>
                <a:cs typeface="Arial"/>
              </a:endParaRPr>
            </a:p>
            <a:p>
              <a:pPr marL="171450" indent="-171450" algn="l">
                <a:buClr>
                  <a:srgbClr val="F2F2F2"/>
                </a:buClr>
                <a:buFont typeface="Arial" panose="020B0604020202020204" pitchFamily="34" charset="0"/>
                <a:buChar char="•"/>
              </a:pPr>
              <a:endParaRPr lang="en-US" b="1">
                <a:solidFill>
                  <a:schemeClr val="bg1"/>
                </a:solidFill>
              </a:endParaRPr>
            </a:p>
          </p:txBody>
        </p:sp>
      </p:grpSp>
      <p:grpSp>
        <p:nvGrpSpPr>
          <p:cNvPr id="5" name="Group 4">
            <a:extLst>
              <a:ext uri="{FF2B5EF4-FFF2-40B4-BE49-F238E27FC236}">
                <a16:creationId xmlns:a16="http://schemas.microsoft.com/office/drawing/2014/main" id="{CABB31FB-F9B5-ACB3-4075-014D1990439C}"/>
              </a:ext>
            </a:extLst>
          </p:cNvPr>
          <p:cNvGrpSpPr/>
          <p:nvPr/>
        </p:nvGrpSpPr>
        <p:grpSpPr>
          <a:xfrm>
            <a:off x="261356" y="4138364"/>
            <a:ext cx="3545331" cy="2303595"/>
            <a:chOff x="261356" y="1680552"/>
            <a:chExt cx="4949922" cy="2181977"/>
          </a:xfrm>
          <a:solidFill>
            <a:schemeClr val="accent2"/>
          </a:solidFill>
        </p:grpSpPr>
        <p:sp>
          <p:nvSpPr>
            <p:cNvPr id="8" name="Rectangle: Rounded Corners 7">
              <a:extLst>
                <a:ext uri="{FF2B5EF4-FFF2-40B4-BE49-F238E27FC236}">
                  <a16:creationId xmlns:a16="http://schemas.microsoft.com/office/drawing/2014/main" id="{8FF52DD5-7F56-C450-62B5-28FEE7A4B380}"/>
                </a:ext>
              </a:extLst>
            </p:cNvPr>
            <p:cNvSpPr/>
            <p:nvPr/>
          </p:nvSpPr>
          <p:spPr>
            <a:xfrm>
              <a:off x="261356" y="1680552"/>
              <a:ext cx="4949922" cy="2181977"/>
            </a:xfrm>
            <a:prstGeom prst="roundRect">
              <a:avLst/>
            </a:prstGeom>
            <a:grpFill/>
            <a:ln w="38100">
              <a:solidFill>
                <a:schemeClr val="tx2"/>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0" name="TextBox 9">
              <a:extLst>
                <a:ext uri="{FF2B5EF4-FFF2-40B4-BE49-F238E27FC236}">
                  <a16:creationId xmlns:a16="http://schemas.microsoft.com/office/drawing/2014/main" id="{69D5C604-47A3-8EEE-7F84-0FACF8F4D9B6}"/>
                </a:ext>
              </a:extLst>
            </p:cNvPr>
            <p:cNvSpPr txBox="1"/>
            <p:nvPr/>
          </p:nvSpPr>
          <p:spPr>
            <a:xfrm>
              <a:off x="439437" y="1716794"/>
              <a:ext cx="4714028" cy="2116489"/>
            </a:xfrm>
            <a:prstGeom prst="rect">
              <a:avLst/>
            </a:prstGeom>
            <a:noFill/>
            <a:ln>
              <a:noFill/>
            </a:ln>
          </p:spPr>
          <p:txBody>
            <a:bodyPr wrap="square" rtlCol="0">
              <a:spAutoFit/>
            </a:bodyPr>
            <a:lstStyle/>
            <a:p>
              <a:pPr algn="l"/>
              <a:r>
                <a:rPr lang="en-US" sz="1200">
                  <a:solidFill>
                    <a:schemeClr val="bg1"/>
                  </a:solidFill>
                  <a:latin typeface="+mj-lt"/>
                </a:rPr>
                <a:t>  </a:t>
              </a:r>
              <a:r>
                <a:rPr lang="en-US" sz="1200" b="1">
                  <a:solidFill>
                    <a:schemeClr val="bg1"/>
                  </a:solidFill>
                  <a:latin typeface="+mj-lt"/>
                </a:rPr>
                <a:t>Exit Criteria :</a:t>
              </a:r>
            </a:p>
            <a:p>
              <a:pPr algn="l"/>
              <a:endParaRPr lang="en-US" sz="1050" b="1">
                <a:solidFill>
                  <a:schemeClr val="bg1"/>
                </a:solidFill>
                <a:latin typeface="+mn-lt"/>
              </a:endParaRPr>
            </a:p>
            <a:p>
              <a:pPr marL="228600" indent="-228600" algn="l">
                <a:lnSpc>
                  <a:spcPct val="150000"/>
                </a:lnSpc>
                <a:buClr>
                  <a:srgbClr val="F2F2F2"/>
                </a:buClr>
                <a:buFont typeface="+mj-lt"/>
                <a:buAutoNum type="arabicPeriod"/>
              </a:pPr>
              <a:r>
                <a:rPr lang="en-US" b="1">
                  <a:solidFill>
                    <a:schemeClr val="bg1"/>
                  </a:solidFill>
                  <a:latin typeface="+mj-lt"/>
                </a:rPr>
                <a:t>Architectural blueprint and API specification: </a:t>
              </a:r>
              <a:r>
                <a:rPr lang="en-US">
                  <a:solidFill>
                    <a:schemeClr val="bg1"/>
                  </a:solidFill>
                  <a:latin typeface="+mn-lt"/>
                </a:rPr>
                <a:t>Plan system layers like Presentation and Business Logic with clear communication flows. List API endpoints, request/response formats.</a:t>
              </a:r>
            </a:p>
            <a:p>
              <a:pPr marL="228600" indent="-228600" algn="l">
                <a:lnSpc>
                  <a:spcPct val="150000"/>
                </a:lnSpc>
                <a:buClr>
                  <a:srgbClr val="F2F2F2"/>
                </a:buClr>
                <a:buFont typeface="+mj-lt"/>
                <a:buAutoNum type="arabicPeriod"/>
              </a:pPr>
              <a:r>
                <a:rPr lang="en-US" b="1">
                  <a:solidFill>
                    <a:schemeClr val="bg1"/>
                  </a:solidFill>
                  <a:latin typeface="+mj-lt"/>
                </a:rPr>
                <a:t>CI/CD Integration </a:t>
              </a:r>
              <a:r>
                <a:rPr lang="en-US">
                  <a:solidFill>
                    <a:schemeClr val="bg1"/>
                  </a:solidFill>
                  <a:latin typeface="+mj-lt"/>
                </a:rPr>
                <a:t>: </a:t>
              </a:r>
              <a:br>
                <a:rPr lang="en-US">
                  <a:solidFill>
                    <a:schemeClr val="bg1"/>
                  </a:solidFill>
                  <a:latin typeface="+mn-lt"/>
                </a:rPr>
              </a:br>
              <a:r>
                <a:rPr lang="en-US" altLang="en-US">
                  <a:solidFill>
                    <a:schemeClr val="bg1"/>
                  </a:solidFill>
                  <a:latin typeface="+mn-lt"/>
                </a:rPr>
                <a:t>Fully implemented and tested CI/CD pipelines for automated build, test, and deployment</a:t>
              </a:r>
              <a:r>
                <a:rPr lang="en-US" altLang="en-US" sz="950">
                  <a:solidFill>
                    <a:schemeClr val="bg1"/>
                  </a:solidFill>
                  <a:latin typeface="+mn-lt"/>
                </a:rPr>
                <a:t>.</a:t>
              </a:r>
              <a:r>
                <a:rPr lang="en-US" sz="950">
                  <a:solidFill>
                    <a:schemeClr val="bg1"/>
                  </a:solidFill>
                  <a:latin typeface="+mn-lt"/>
                </a:rPr>
                <a:t> </a:t>
              </a:r>
            </a:p>
          </p:txBody>
        </p:sp>
      </p:grpSp>
      <p:sp>
        <p:nvSpPr>
          <p:cNvPr id="13" name="Arrow: Chevron 12">
            <a:extLst>
              <a:ext uri="{FF2B5EF4-FFF2-40B4-BE49-F238E27FC236}">
                <a16:creationId xmlns:a16="http://schemas.microsoft.com/office/drawing/2014/main" id="{17FC239B-DBF8-0A8D-3F35-43E46C0C1780}"/>
              </a:ext>
            </a:extLst>
          </p:cNvPr>
          <p:cNvSpPr/>
          <p:nvPr/>
        </p:nvSpPr>
        <p:spPr bwMode="auto">
          <a:xfrm>
            <a:off x="3897360" y="2466243"/>
            <a:ext cx="341569" cy="363532"/>
          </a:xfrm>
          <a:prstGeom prst="chevron">
            <a:avLst/>
          </a:prstGeom>
          <a:solidFill>
            <a:schemeClr val="tx1"/>
          </a:solidFill>
          <a:ln>
            <a:noFill/>
            <a:headEnd type="none" w="med" len="med"/>
            <a:tailEnd type="none" w="med" len="med"/>
          </a:ln>
          <a:effectLst>
            <a:outerShdw blurRad="50800" dist="38100" dir="2700000" algn="tl" rotWithShape="0">
              <a:prstClr val="black">
                <a:alpha val="40000"/>
              </a:prstClr>
            </a:outerShdw>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L="234950" marR="0" indent="-234950" algn="l" defTabSz="914400" rtl="0" eaLnBrk="1" fontAlgn="base" latinLnBrk="0" hangingPunct="1">
              <a:lnSpc>
                <a:spcPct val="100000"/>
              </a:lnSpc>
              <a:spcBef>
                <a:spcPct val="100000"/>
              </a:spcBef>
              <a:spcAft>
                <a:spcPct val="0"/>
              </a:spcAft>
              <a:buClrTx/>
              <a:buSzTx/>
              <a:buFont typeface="Webdings" pitchFamily="18" charset="2"/>
              <a:buChar char="4"/>
              <a:tabLst/>
            </a:pPr>
            <a:endParaRPr lang="en-US" sz="1050" b="0">
              <a:solidFill>
                <a:schemeClr val="tx1"/>
              </a:solidFill>
              <a:latin typeface="+mn-lt"/>
              <a:ea typeface="+mn-ea"/>
              <a:cs typeface="+mn-cs"/>
            </a:endParaRPr>
          </a:p>
        </p:txBody>
      </p:sp>
      <p:sp>
        <p:nvSpPr>
          <p:cNvPr id="14" name="Arrow: Chevron 13">
            <a:extLst>
              <a:ext uri="{FF2B5EF4-FFF2-40B4-BE49-F238E27FC236}">
                <a16:creationId xmlns:a16="http://schemas.microsoft.com/office/drawing/2014/main" id="{DAE314EB-C136-54C4-3A46-D9FEDF9C5705}"/>
              </a:ext>
            </a:extLst>
          </p:cNvPr>
          <p:cNvSpPr/>
          <p:nvPr/>
        </p:nvSpPr>
        <p:spPr bwMode="auto">
          <a:xfrm rot="10800000">
            <a:off x="3887020" y="5042500"/>
            <a:ext cx="362258" cy="363531"/>
          </a:xfrm>
          <a:prstGeom prst="chevron">
            <a:avLst/>
          </a:prstGeom>
          <a:solidFill>
            <a:schemeClr val="accent2"/>
          </a:solidFill>
          <a:ln>
            <a:noFill/>
            <a:headEnd type="none" w="med" len="med"/>
            <a:tailEnd type="none" w="med" len="med"/>
          </a:ln>
          <a:effectLst>
            <a:outerShdw blurRad="50800" dist="38100" dir="2700000" algn="tl" rotWithShape="0">
              <a:prstClr val="black">
                <a:alpha val="40000"/>
              </a:prstClr>
            </a:outerShdw>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L="234950" marR="0" indent="-234950" algn="l" defTabSz="914400" rtl="0" eaLnBrk="1" fontAlgn="base" latinLnBrk="0" hangingPunct="1">
              <a:lnSpc>
                <a:spcPct val="100000"/>
              </a:lnSpc>
              <a:spcBef>
                <a:spcPct val="100000"/>
              </a:spcBef>
              <a:spcAft>
                <a:spcPct val="0"/>
              </a:spcAft>
              <a:buClrTx/>
              <a:buSzTx/>
              <a:buFont typeface="Webdings" pitchFamily="18" charset="2"/>
              <a:buChar char="4"/>
              <a:tabLst/>
            </a:pPr>
            <a:endParaRPr lang="en-US" sz="1600" b="0">
              <a:solidFill>
                <a:schemeClr val="tx1"/>
              </a:solidFill>
              <a:latin typeface="+mn-lt"/>
              <a:ea typeface="+mn-ea"/>
              <a:cs typeface="+mn-cs"/>
            </a:endParaRPr>
          </a:p>
        </p:txBody>
      </p:sp>
      <p:pic>
        <p:nvPicPr>
          <p:cNvPr id="6" name="Graphic 5" descr="Architecture with solid fill">
            <a:extLst>
              <a:ext uri="{FF2B5EF4-FFF2-40B4-BE49-F238E27FC236}">
                <a16:creationId xmlns:a16="http://schemas.microsoft.com/office/drawing/2014/main" id="{A5330317-3A13-F0F7-49F7-7572FC15F176}"/>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11093311" y="1658861"/>
            <a:ext cx="383732" cy="383732"/>
          </a:xfrm>
          <a:prstGeom prst="rect">
            <a:avLst/>
          </a:prstGeom>
        </p:spPr>
      </p:pic>
      <p:grpSp>
        <p:nvGrpSpPr>
          <p:cNvPr id="19" name="Group 18">
            <a:extLst>
              <a:ext uri="{FF2B5EF4-FFF2-40B4-BE49-F238E27FC236}">
                <a16:creationId xmlns:a16="http://schemas.microsoft.com/office/drawing/2014/main" id="{0D811D77-D45D-6ECC-6ADC-254534B6D290}"/>
              </a:ext>
            </a:extLst>
          </p:cNvPr>
          <p:cNvGrpSpPr/>
          <p:nvPr/>
        </p:nvGrpSpPr>
        <p:grpSpPr>
          <a:xfrm>
            <a:off x="4771289" y="1908061"/>
            <a:ext cx="6866529" cy="4391140"/>
            <a:chOff x="4947950" y="2285811"/>
            <a:chExt cx="6381423" cy="4056080"/>
          </a:xfrm>
        </p:grpSpPr>
        <p:sp>
          <p:nvSpPr>
            <p:cNvPr id="24" name="Text Placeholder 3">
              <a:extLst>
                <a:ext uri="{FF2B5EF4-FFF2-40B4-BE49-F238E27FC236}">
                  <a16:creationId xmlns:a16="http://schemas.microsoft.com/office/drawing/2014/main" id="{16E39A86-E6E1-1905-4E50-308F77EF3953}"/>
                </a:ext>
              </a:extLst>
            </p:cNvPr>
            <p:cNvSpPr txBox="1">
              <a:spLocks/>
            </p:cNvSpPr>
            <p:nvPr/>
          </p:nvSpPr>
          <p:spPr>
            <a:xfrm>
              <a:off x="4947950" y="2292945"/>
              <a:ext cx="702080" cy="738664"/>
            </a:xfrm>
            <a:prstGeom prst="rect">
              <a:avLst/>
            </a:prstGeom>
          </p:spPr>
          <p:txBody>
            <a:bodyPr wrap="square" lIns="0" tIns="0" rIns="0" bIns="0" anchor="b">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eaLnBrk="1" fontAlgn="auto" hangingPunct="1">
                <a:spcBef>
                  <a:spcPct val="20000"/>
                </a:spcBef>
                <a:spcAft>
                  <a:spcPts val="0"/>
                </a:spcAft>
                <a:buClrTx/>
                <a:buFont typeface="Arial" pitchFamily="34" charset="0"/>
                <a:buNone/>
                <a:defRPr/>
              </a:pPr>
              <a:r>
                <a:rPr lang="en-US" sz="4800">
                  <a:solidFill>
                    <a:srgbClr val="800000"/>
                  </a:solidFill>
                  <a:latin typeface="Calibri"/>
                  <a:ea typeface="Bogle" charset="0"/>
                  <a:cs typeface="Bogle" charset="0"/>
                </a:rPr>
                <a:t>01</a:t>
              </a:r>
            </a:p>
          </p:txBody>
        </p:sp>
        <p:cxnSp>
          <p:nvCxnSpPr>
            <p:cNvPr id="25" name="Straight Connector 24">
              <a:extLst>
                <a:ext uri="{FF2B5EF4-FFF2-40B4-BE49-F238E27FC236}">
                  <a16:creationId xmlns:a16="http://schemas.microsoft.com/office/drawing/2014/main" id="{7495E3D7-8214-21C9-94FA-3BDC26FA931A}"/>
                </a:ext>
              </a:extLst>
            </p:cNvPr>
            <p:cNvCxnSpPr>
              <a:cxnSpLocks/>
            </p:cNvCxnSpPr>
            <p:nvPr/>
          </p:nvCxnSpPr>
          <p:spPr>
            <a:xfrm>
              <a:off x="5750140" y="2655143"/>
              <a:ext cx="1269496" cy="0"/>
            </a:xfrm>
            <a:prstGeom prst="line">
              <a:avLst/>
            </a:prstGeom>
            <a:ln w="19050" cap="rnd">
              <a:solidFill>
                <a:schemeClr val="accent1"/>
              </a:solidFill>
              <a:headEnd type="oval"/>
              <a:tailEnd type="triangle"/>
            </a:ln>
          </p:spPr>
          <p:style>
            <a:lnRef idx="1">
              <a:schemeClr val="accent1"/>
            </a:lnRef>
            <a:fillRef idx="0">
              <a:schemeClr val="accent1"/>
            </a:fillRef>
            <a:effectRef idx="0">
              <a:schemeClr val="accent1"/>
            </a:effectRef>
            <a:fontRef idx="minor">
              <a:schemeClr val="tx1"/>
            </a:fontRef>
          </p:style>
        </p:cxnSp>
        <p:sp>
          <p:nvSpPr>
            <p:cNvPr id="11" name="Text Placeholder 3">
              <a:extLst>
                <a:ext uri="{FF2B5EF4-FFF2-40B4-BE49-F238E27FC236}">
                  <a16:creationId xmlns:a16="http://schemas.microsoft.com/office/drawing/2014/main" id="{3ECB01E1-28D2-4576-D01C-ED5D85608FC3}"/>
                </a:ext>
              </a:extLst>
            </p:cNvPr>
            <p:cNvSpPr txBox="1">
              <a:spLocks/>
            </p:cNvSpPr>
            <p:nvPr/>
          </p:nvSpPr>
          <p:spPr>
            <a:xfrm>
              <a:off x="7073199" y="2285811"/>
              <a:ext cx="702080" cy="738664"/>
            </a:xfrm>
            <a:prstGeom prst="rect">
              <a:avLst/>
            </a:prstGeom>
          </p:spPr>
          <p:txBody>
            <a:bodyPr wrap="square" lIns="0" tIns="0" rIns="0" bIns="0" anchor="b">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eaLnBrk="1" fontAlgn="auto" hangingPunct="1">
                <a:spcBef>
                  <a:spcPct val="20000"/>
                </a:spcBef>
                <a:spcAft>
                  <a:spcPts val="0"/>
                </a:spcAft>
                <a:buClrTx/>
                <a:buFont typeface="Arial" pitchFamily="34" charset="0"/>
                <a:buNone/>
                <a:defRPr/>
              </a:pPr>
              <a:r>
                <a:rPr lang="en-US" sz="4800">
                  <a:solidFill>
                    <a:schemeClr val="tx2"/>
                  </a:solidFill>
                  <a:latin typeface="Calibri"/>
                  <a:ea typeface="Bogle" charset="0"/>
                  <a:cs typeface="Bogle" charset="0"/>
                </a:rPr>
                <a:t>02</a:t>
              </a:r>
            </a:p>
          </p:txBody>
        </p:sp>
        <p:cxnSp>
          <p:nvCxnSpPr>
            <p:cNvPr id="12" name="Straight Connector 11">
              <a:extLst>
                <a:ext uri="{FF2B5EF4-FFF2-40B4-BE49-F238E27FC236}">
                  <a16:creationId xmlns:a16="http://schemas.microsoft.com/office/drawing/2014/main" id="{FDD655DF-8E54-6B8C-8A81-ECCBBC846B80}"/>
                </a:ext>
              </a:extLst>
            </p:cNvPr>
            <p:cNvCxnSpPr>
              <a:cxnSpLocks/>
            </p:cNvCxnSpPr>
            <p:nvPr/>
          </p:nvCxnSpPr>
          <p:spPr>
            <a:xfrm>
              <a:off x="7875389" y="2648009"/>
              <a:ext cx="1269496" cy="0"/>
            </a:xfrm>
            <a:prstGeom prst="line">
              <a:avLst/>
            </a:prstGeom>
            <a:ln w="19050" cap="rnd">
              <a:solidFill>
                <a:schemeClr val="tx2"/>
              </a:solidFill>
              <a:headEnd type="oval"/>
              <a:tailEnd type="triangle"/>
            </a:ln>
          </p:spPr>
          <p:style>
            <a:lnRef idx="1">
              <a:schemeClr val="accent1"/>
            </a:lnRef>
            <a:fillRef idx="0">
              <a:schemeClr val="accent1"/>
            </a:fillRef>
            <a:effectRef idx="0">
              <a:schemeClr val="accent1"/>
            </a:effectRef>
            <a:fontRef idx="minor">
              <a:schemeClr val="tx1"/>
            </a:fontRef>
          </p:style>
        </p:cxnSp>
        <p:sp>
          <p:nvSpPr>
            <p:cNvPr id="15" name="Text Placeholder 3">
              <a:extLst>
                <a:ext uri="{FF2B5EF4-FFF2-40B4-BE49-F238E27FC236}">
                  <a16:creationId xmlns:a16="http://schemas.microsoft.com/office/drawing/2014/main" id="{E7EBA30D-D0E4-13E1-6CA1-E1D49D86F534}"/>
                </a:ext>
              </a:extLst>
            </p:cNvPr>
            <p:cNvSpPr txBox="1">
              <a:spLocks/>
            </p:cNvSpPr>
            <p:nvPr/>
          </p:nvSpPr>
          <p:spPr>
            <a:xfrm>
              <a:off x="9144885" y="2292945"/>
              <a:ext cx="702080" cy="738664"/>
            </a:xfrm>
            <a:prstGeom prst="rect">
              <a:avLst/>
            </a:prstGeom>
          </p:spPr>
          <p:txBody>
            <a:bodyPr wrap="square" lIns="0" tIns="0" rIns="0" bIns="0" anchor="b">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eaLnBrk="1" fontAlgn="auto" hangingPunct="1">
                <a:spcBef>
                  <a:spcPct val="20000"/>
                </a:spcBef>
                <a:spcAft>
                  <a:spcPts val="0"/>
                </a:spcAft>
                <a:buClrTx/>
                <a:buFont typeface="Arial" pitchFamily="34" charset="0"/>
                <a:buNone/>
                <a:defRPr/>
              </a:pPr>
              <a:r>
                <a:rPr lang="en-US" sz="4800">
                  <a:solidFill>
                    <a:schemeClr val="accent3">
                      <a:lumMod val="75000"/>
                    </a:schemeClr>
                  </a:solidFill>
                  <a:latin typeface="Calibri"/>
                  <a:ea typeface="Bogle" charset="0"/>
                  <a:cs typeface="Bogle" charset="0"/>
                </a:rPr>
                <a:t>03</a:t>
              </a:r>
            </a:p>
          </p:txBody>
        </p:sp>
        <p:sp>
          <p:nvSpPr>
            <p:cNvPr id="27" name="Text Placeholder 3">
              <a:extLst>
                <a:ext uri="{FF2B5EF4-FFF2-40B4-BE49-F238E27FC236}">
                  <a16:creationId xmlns:a16="http://schemas.microsoft.com/office/drawing/2014/main" id="{5CF71366-5326-ED8B-F420-AA4B37B18ED3}"/>
                </a:ext>
              </a:extLst>
            </p:cNvPr>
            <p:cNvSpPr txBox="1">
              <a:spLocks/>
            </p:cNvSpPr>
            <p:nvPr/>
          </p:nvSpPr>
          <p:spPr>
            <a:xfrm>
              <a:off x="9144885" y="4027148"/>
              <a:ext cx="702080" cy="738664"/>
            </a:xfrm>
            <a:prstGeom prst="rect">
              <a:avLst/>
            </a:prstGeom>
          </p:spPr>
          <p:txBody>
            <a:bodyPr wrap="square" lIns="0" tIns="0" rIns="0" bIns="0" anchor="b">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eaLnBrk="1" fontAlgn="auto" hangingPunct="1">
                <a:spcBef>
                  <a:spcPct val="20000"/>
                </a:spcBef>
                <a:spcAft>
                  <a:spcPts val="0"/>
                </a:spcAft>
                <a:buClrTx/>
                <a:buFont typeface="Arial" pitchFamily="34" charset="0"/>
                <a:buNone/>
                <a:defRPr/>
              </a:pPr>
              <a:r>
                <a:rPr lang="en-US" sz="4800">
                  <a:solidFill>
                    <a:schemeClr val="accent4">
                      <a:lumMod val="75000"/>
                    </a:schemeClr>
                  </a:solidFill>
                  <a:latin typeface="Calibri"/>
                  <a:ea typeface="Bogle" charset="0"/>
                  <a:cs typeface="Bogle" charset="0"/>
                </a:rPr>
                <a:t>04</a:t>
              </a:r>
            </a:p>
          </p:txBody>
        </p:sp>
        <p:cxnSp>
          <p:nvCxnSpPr>
            <p:cNvPr id="30" name="Straight Connector 29">
              <a:extLst>
                <a:ext uri="{FF2B5EF4-FFF2-40B4-BE49-F238E27FC236}">
                  <a16:creationId xmlns:a16="http://schemas.microsoft.com/office/drawing/2014/main" id="{D4328159-4E13-BAED-FFED-4BA753471B2A}"/>
                </a:ext>
              </a:extLst>
            </p:cNvPr>
            <p:cNvCxnSpPr>
              <a:cxnSpLocks/>
            </p:cNvCxnSpPr>
            <p:nvPr/>
          </p:nvCxnSpPr>
          <p:spPr>
            <a:xfrm>
              <a:off x="9959767" y="2658883"/>
              <a:ext cx="1368633" cy="3394"/>
            </a:xfrm>
            <a:prstGeom prst="line">
              <a:avLst/>
            </a:prstGeom>
            <a:ln w="19050" cap="rnd">
              <a:solidFill>
                <a:schemeClr val="accent3">
                  <a:lumMod val="50000"/>
                </a:schemeClr>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31" name="Elbow Connector 44">
              <a:extLst>
                <a:ext uri="{FF2B5EF4-FFF2-40B4-BE49-F238E27FC236}">
                  <a16:creationId xmlns:a16="http://schemas.microsoft.com/office/drawing/2014/main" id="{792418A7-72D8-6D44-C18B-C015584D881D}"/>
                </a:ext>
              </a:extLst>
            </p:cNvPr>
            <p:cNvCxnSpPr>
              <a:cxnSpLocks/>
            </p:cNvCxnSpPr>
            <p:nvPr/>
          </p:nvCxnSpPr>
          <p:spPr>
            <a:xfrm rot="5400000">
              <a:off x="9777485" y="2844592"/>
              <a:ext cx="1734170" cy="1369606"/>
            </a:xfrm>
            <a:prstGeom prst="bentConnector2">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2" name="Text Placeholder 3">
              <a:extLst>
                <a:ext uri="{FF2B5EF4-FFF2-40B4-BE49-F238E27FC236}">
                  <a16:creationId xmlns:a16="http://schemas.microsoft.com/office/drawing/2014/main" id="{3DBFAA04-1AFA-6B65-2922-6C06D9325236}"/>
                </a:ext>
              </a:extLst>
            </p:cNvPr>
            <p:cNvSpPr txBox="1">
              <a:spLocks/>
            </p:cNvSpPr>
            <p:nvPr/>
          </p:nvSpPr>
          <p:spPr>
            <a:xfrm>
              <a:off x="7073199" y="4027148"/>
              <a:ext cx="702080" cy="738664"/>
            </a:xfrm>
            <a:prstGeom prst="rect">
              <a:avLst/>
            </a:prstGeom>
          </p:spPr>
          <p:txBody>
            <a:bodyPr wrap="square" lIns="0" tIns="0" rIns="0" bIns="0" anchor="b">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eaLnBrk="1" fontAlgn="auto" hangingPunct="1">
                <a:spcBef>
                  <a:spcPct val="20000"/>
                </a:spcBef>
                <a:spcAft>
                  <a:spcPts val="0"/>
                </a:spcAft>
                <a:buClrTx/>
                <a:buFont typeface="Arial" pitchFamily="34" charset="0"/>
                <a:buNone/>
                <a:defRPr/>
              </a:pPr>
              <a:r>
                <a:rPr lang="en-US" sz="4800">
                  <a:solidFill>
                    <a:srgbClr val="D8CBCB"/>
                  </a:solidFill>
                  <a:latin typeface="Calibri"/>
                  <a:ea typeface="Bogle" charset="0"/>
                  <a:cs typeface="Bogle" charset="0"/>
                </a:rPr>
                <a:t>05</a:t>
              </a:r>
            </a:p>
          </p:txBody>
        </p:sp>
        <p:sp>
          <p:nvSpPr>
            <p:cNvPr id="133" name="TextBox 132">
              <a:extLst>
                <a:ext uri="{FF2B5EF4-FFF2-40B4-BE49-F238E27FC236}">
                  <a16:creationId xmlns:a16="http://schemas.microsoft.com/office/drawing/2014/main" id="{7D0EF800-885C-CC8C-6CF5-260616F815A5}"/>
                </a:ext>
              </a:extLst>
            </p:cNvPr>
            <p:cNvSpPr txBox="1"/>
            <p:nvPr/>
          </p:nvSpPr>
          <p:spPr>
            <a:xfrm>
              <a:off x="4947950" y="2946655"/>
              <a:ext cx="1934113" cy="1242520"/>
            </a:xfrm>
            <a:prstGeom prst="rect">
              <a:avLst/>
            </a:prstGeom>
            <a:noFill/>
          </p:spPr>
          <p:txBody>
            <a:bodyPr wrap="square" rtlCol="0">
              <a:spAutoFit/>
            </a:bodyPr>
            <a:lstStyle/>
            <a:p>
              <a:pPr algn="l"/>
              <a:r>
                <a:rPr lang="en-US" b="1">
                  <a:latin typeface="+mn-lt"/>
                  <a:cs typeface="Arial" panose="020B0604020202020204" pitchFamily="34" charset="0"/>
                  <a:hlinkClick r:id="rId4" action="ppaction://hlinksldjump">
                    <a:extLst>
                      <a:ext uri="{A12FA001-AC4F-418D-AE19-62706E023703}">
                        <ahyp:hlinkClr xmlns:ahyp="http://schemas.microsoft.com/office/drawing/2018/hyperlinkcolor" val="tx"/>
                      </a:ext>
                    </a:extLst>
                  </a:hlinkClick>
                </a:rPr>
                <a:t>Architecture finalization*</a:t>
              </a:r>
              <a:endParaRPr lang="en-US" b="1">
                <a:latin typeface="+mn-lt"/>
                <a:cs typeface="Arial" panose="020B0604020202020204" pitchFamily="34" charset="0"/>
              </a:endParaRPr>
            </a:p>
            <a:p>
              <a:pPr algn="l"/>
              <a:r>
                <a:rPr lang="en-US">
                  <a:solidFill>
                    <a:srgbClr val="000000"/>
                  </a:solidFill>
                  <a:latin typeface="+mn-lt"/>
                  <a:cs typeface="Arial" panose="020B0604020202020204" pitchFamily="34" charset="0"/>
                </a:rPr>
                <a:t>Finalize system layers and choose an appropriate architectural pattern (e.g., monolithic or microservices) based on project requirements</a:t>
              </a:r>
              <a:r>
                <a:rPr lang="en-US">
                  <a:solidFill>
                    <a:srgbClr val="000000"/>
                  </a:solidFill>
                  <a:latin typeface="Arial" panose="020B0604020202020204" pitchFamily="34" charset="0"/>
                  <a:cs typeface="Arial" panose="020B0604020202020204" pitchFamily="34" charset="0"/>
                </a:rPr>
                <a:t>.</a:t>
              </a:r>
            </a:p>
          </p:txBody>
        </p:sp>
        <p:sp>
          <p:nvSpPr>
            <p:cNvPr id="135" name="TextBox 134">
              <a:extLst>
                <a:ext uri="{FF2B5EF4-FFF2-40B4-BE49-F238E27FC236}">
                  <a16:creationId xmlns:a16="http://schemas.microsoft.com/office/drawing/2014/main" id="{A47DCC37-84FF-1984-C59D-69914BDB86A7}"/>
                </a:ext>
              </a:extLst>
            </p:cNvPr>
            <p:cNvSpPr txBox="1"/>
            <p:nvPr/>
          </p:nvSpPr>
          <p:spPr>
            <a:xfrm>
              <a:off x="7073199" y="2942447"/>
              <a:ext cx="1948426" cy="1130480"/>
            </a:xfrm>
            <a:prstGeom prst="rect">
              <a:avLst/>
            </a:prstGeom>
            <a:noFill/>
          </p:spPr>
          <p:txBody>
            <a:bodyPr wrap="square" rtlCol="0">
              <a:spAutoFit/>
            </a:bodyPr>
            <a:lstStyle/>
            <a:p>
              <a:pPr algn="l"/>
              <a:r>
                <a:rPr lang="en-US" b="1">
                  <a:solidFill>
                    <a:schemeClr val="tx2"/>
                  </a:solidFill>
                  <a:latin typeface="+mn-lt"/>
                  <a:cs typeface="Arial" panose="020B0604020202020204" pitchFamily="34" charset="0"/>
                </a:rPr>
                <a:t>CI/CD Integration</a:t>
              </a:r>
            </a:p>
            <a:p>
              <a:pPr algn="l"/>
              <a:r>
                <a:rPr lang="en-US">
                  <a:solidFill>
                    <a:srgbClr val="000000"/>
                  </a:solidFill>
                  <a:latin typeface="+mn-lt"/>
                </a:rPr>
                <a:t>Set up </a:t>
              </a:r>
              <a:r>
                <a:rPr lang="en-US">
                  <a:solidFill>
                    <a:srgbClr val="000000"/>
                  </a:solidFill>
                  <a:latin typeface="+mn-lt"/>
                  <a:cs typeface="Times New Roman"/>
                </a:rPr>
                <a:t>CI/CD pipelines, automation, and infrastructure as code for the production environment to enhance deployment efficiency, reliability, and system integrity</a:t>
              </a:r>
            </a:p>
          </p:txBody>
        </p:sp>
        <p:sp>
          <p:nvSpPr>
            <p:cNvPr id="136" name="TextBox 135">
              <a:extLst>
                <a:ext uri="{FF2B5EF4-FFF2-40B4-BE49-F238E27FC236}">
                  <a16:creationId xmlns:a16="http://schemas.microsoft.com/office/drawing/2014/main" id="{6E6C87BB-20A3-C859-8C8E-12FD38270C12}"/>
                </a:ext>
              </a:extLst>
            </p:cNvPr>
            <p:cNvSpPr txBox="1"/>
            <p:nvPr/>
          </p:nvSpPr>
          <p:spPr>
            <a:xfrm>
              <a:off x="9144885" y="2942446"/>
              <a:ext cx="1948426" cy="1242520"/>
            </a:xfrm>
            <a:prstGeom prst="rect">
              <a:avLst/>
            </a:prstGeom>
            <a:noFill/>
          </p:spPr>
          <p:txBody>
            <a:bodyPr wrap="square" rtlCol="0">
              <a:spAutoFit/>
            </a:bodyPr>
            <a:lstStyle/>
            <a:p>
              <a:pPr algn="l"/>
              <a:r>
                <a:rPr lang="en-US" b="1">
                  <a:solidFill>
                    <a:schemeClr val="accent3">
                      <a:lumMod val="75000"/>
                    </a:schemeClr>
                  </a:solidFill>
                  <a:latin typeface="+mn-lt"/>
                </a:rPr>
                <a:t>Design Principles</a:t>
              </a:r>
            </a:p>
            <a:p>
              <a:pPr algn="l"/>
              <a:r>
                <a:rPr lang="en-US">
                  <a:solidFill>
                    <a:srgbClr val="000000"/>
                  </a:solidFill>
                  <a:latin typeface="+mn-lt"/>
                </a:rPr>
                <a:t>Follow OOP and SOLID principles for modular, reusable, and maintainable code, and define clear interfaces and communication flows between components.</a:t>
              </a:r>
            </a:p>
          </p:txBody>
        </p:sp>
        <p:cxnSp>
          <p:nvCxnSpPr>
            <p:cNvPr id="137" name="Straight Connector 136">
              <a:extLst>
                <a:ext uri="{FF2B5EF4-FFF2-40B4-BE49-F238E27FC236}">
                  <a16:creationId xmlns:a16="http://schemas.microsoft.com/office/drawing/2014/main" id="{BD1B81C5-7C0D-44E0-EA89-53A2C13B0B29}"/>
                </a:ext>
              </a:extLst>
            </p:cNvPr>
            <p:cNvCxnSpPr>
              <a:cxnSpLocks/>
            </p:cNvCxnSpPr>
            <p:nvPr/>
          </p:nvCxnSpPr>
          <p:spPr>
            <a:xfrm flipH="1" flipV="1">
              <a:off x="7822654" y="4381280"/>
              <a:ext cx="1235674" cy="15200"/>
            </a:xfrm>
            <a:prstGeom prst="line">
              <a:avLst/>
            </a:prstGeom>
            <a:ln w="19050" cap="rnd">
              <a:solidFill>
                <a:schemeClr val="accent4">
                  <a:lumMod val="75000"/>
                </a:schemeClr>
              </a:solidFill>
              <a:headEnd type="oval"/>
              <a:tailEnd type="triangle"/>
            </a:ln>
          </p:spPr>
          <p:style>
            <a:lnRef idx="1">
              <a:schemeClr val="accent1"/>
            </a:lnRef>
            <a:fillRef idx="0">
              <a:schemeClr val="accent1"/>
            </a:fillRef>
            <a:effectRef idx="0">
              <a:schemeClr val="accent1"/>
            </a:effectRef>
            <a:fontRef idx="minor">
              <a:schemeClr val="tx1"/>
            </a:fontRef>
          </p:style>
        </p:cxnSp>
        <p:sp>
          <p:nvSpPr>
            <p:cNvPr id="141" name="TextBox 140">
              <a:extLst>
                <a:ext uri="{FF2B5EF4-FFF2-40B4-BE49-F238E27FC236}">
                  <a16:creationId xmlns:a16="http://schemas.microsoft.com/office/drawing/2014/main" id="{178E71F1-0EBC-0AB8-EBE1-421D47272AFB}"/>
                </a:ext>
              </a:extLst>
            </p:cNvPr>
            <p:cNvSpPr txBox="1"/>
            <p:nvPr/>
          </p:nvSpPr>
          <p:spPr>
            <a:xfrm>
              <a:off x="9144885" y="4611818"/>
              <a:ext cx="1948426" cy="1730073"/>
            </a:xfrm>
            <a:prstGeom prst="rect">
              <a:avLst/>
            </a:prstGeom>
            <a:noFill/>
          </p:spPr>
          <p:txBody>
            <a:bodyPr wrap="square" lIns="91440" tIns="45720" rIns="91440" bIns="45720" rtlCol="0" anchor="t">
              <a:spAutoFit/>
            </a:bodyPr>
            <a:lstStyle/>
            <a:p>
              <a:pPr algn="l"/>
              <a:r>
                <a:rPr lang="en-US" b="1">
                  <a:solidFill>
                    <a:schemeClr val="accent4">
                      <a:lumMod val="75000"/>
                    </a:schemeClr>
                  </a:solidFill>
                  <a:latin typeface="+mn-lt"/>
                  <a:cs typeface="Times New Roman"/>
                </a:rPr>
                <a:t>Coding standards</a:t>
              </a:r>
            </a:p>
            <a:p>
              <a:pPr algn="l"/>
              <a:r>
                <a:rPr lang="en-US">
                  <a:solidFill>
                    <a:srgbClr val="000000"/>
                  </a:solidFill>
                  <a:latin typeface="+mn-lt"/>
                  <a:cs typeface="Times New Roman"/>
                </a:rPr>
                <a:t>Maintain consistent naming conventions, API endpoints and formatting styles is crucial for readability and maintainability. For example, use CamelCase for class names and </a:t>
              </a:r>
              <a:r>
                <a:rPr lang="en-US" err="1">
                  <a:solidFill>
                    <a:srgbClr val="000000"/>
                  </a:solidFill>
                  <a:latin typeface="+mn-lt"/>
                  <a:cs typeface="Times New Roman"/>
                </a:rPr>
                <a:t>snake_case</a:t>
              </a:r>
              <a:r>
                <a:rPr lang="en-US">
                  <a:solidFill>
                    <a:srgbClr val="000000"/>
                  </a:solidFill>
                  <a:latin typeface="+mn-lt"/>
                  <a:cs typeface="Times New Roman"/>
                </a:rPr>
                <a:t> for variables to create a clear and uniform code structure.</a:t>
              </a:r>
            </a:p>
          </p:txBody>
        </p:sp>
        <p:sp>
          <p:nvSpPr>
            <p:cNvPr id="142" name="TextBox 141">
              <a:extLst>
                <a:ext uri="{FF2B5EF4-FFF2-40B4-BE49-F238E27FC236}">
                  <a16:creationId xmlns:a16="http://schemas.microsoft.com/office/drawing/2014/main" id="{E8CE003B-C096-62C0-D849-01CCF4807F34}"/>
                </a:ext>
              </a:extLst>
            </p:cNvPr>
            <p:cNvSpPr txBox="1"/>
            <p:nvPr/>
          </p:nvSpPr>
          <p:spPr>
            <a:xfrm>
              <a:off x="7026864" y="4609615"/>
              <a:ext cx="1743350" cy="1730073"/>
            </a:xfrm>
            <a:prstGeom prst="rect">
              <a:avLst/>
            </a:prstGeom>
            <a:noFill/>
          </p:spPr>
          <p:txBody>
            <a:bodyPr wrap="square" rtlCol="0">
              <a:spAutoFit/>
            </a:bodyPr>
            <a:lstStyle/>
            <a:p>
              <a:pPr algn="l"/>
              <a:r>
                <a:rPr lang="en-US" b="1">
                  <a:solidFill>
                    <a:srgbClr val="D8CBCB"/>
                  </a:solidFill>
                  <a:latin typeface="+mn-lt"/>
                  <a:cs typeface="Arial" panose="020B0604020202020204" pitchFamily="34" charset="0"/>
                </a:rPr>
                <a:t>Documentation</a:t>
              </a:r>
            </a:p>
            <a:p>
              <a:pPr algn="l"/>
              <a:r>
                <a:rPr lang="en-US">
                  <a:solidFill>
                    <a:srgbClr val="000000"/>
                  </a:solidFill>
                  <a:latin typeface="+mn-lt"/>
                </a:rPr>
                <a:t>Develop detailed API documentation, including endpoint descriptions, request/response formats, and error handling. Maintain code and process documentation to simplify onboarding and future updates.</a:t>
              </a:r>
            </a:p>
          </p:txBody>
        </p:sp>
      </p:grpSp>
      <p:sp>
        <p:nvSpPr>
          <p:cNvPr id="7" name="Rectangle: Rounded Corners 6">
            <a:extLst>
              <a:ext uri="{FF2B5EF4-FFF2-40B4-BE49-F238E27FC236}">
                <a16:creationId xmlns:a16="http://schemas.microsoft.com/office/drawing/2014/main" id="{858EC1A1-66C7-D08F-899A-3EA6700D3FEF}"/>
              </a:ext>
            </a:extLst>
          </p:cNvPr>
          <p:cNvSpPr/>
          <p:nvPr/>
        </p:nvSpPr>
        <p:spPr bwMode="auto">
          <a:xfrm>
            <a:off x="4339047" y="1540028"/>
            <a:ext cx="7464047" cy="4901933"/>
          </a:xfrm>
          <a:prstGeom prst="roundRect">
            <a:avLst>
              <a:gd name="adj" fmla="val 5793"/>
            </a:avLst>
          </a:prstGeom>
          <a:noFill/>
          <a:ln>
            <a:solidFill>
              <a:schemeClr val="accent6">
                <a:lumMod val="60000"/>
                <a:lumOff val="40000"/>
              </a:schemeClr>
            </a:solidFill>
            <a:headEnd type="none" w="med" len="med"/>
            <a:tailEnd type="none" w="med" len="med"/>
          </a:ln>
          <a:effectLst>
            <a:outerShdw blurRad="50800" dist="38100" dir="2700000" algn="tl" rotWithShape="0">
              <a:prstClr val="black">
                <a:alpha val="40000"/>
              </a:prstClr>
            </a:outerShdw>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L="234950" marR="0" indent="-234950" algn="l" defTabSz="914400" rtl="0" eaLnBrk="1" fontAlgn="base" latinLnBrk="0" hangingPunct="1">
              <a:lnSpc>
                <a:spcPct val="100000"/>
              </a:lnSpc>
              <a:spcBef>
                <a:spcPct val="100000"/>
              </a:spcBef>
              <a:spcAft>
                <a:spcPct val="0"/>
              </a:spcAft>
              <a:buClrTx/>
              <a:buSzTx/>
              <a:buFont typeface="Webdings" pitchFamily="18" charset="2"/>
              <a:buChar char="4"/>
              <a:tabLst/>
            </a:pPr>
            <a:endParaRPr lang="en-US" sz="1600" b="0" err="1">
              <a:solidFill>
                <a:schemeClr val="tx1"/>
              </a:solidFill>
              <a:latin typeface="+mn-lt"/>
              <a:ea typeface="+mn-ea"/>
              <a:cs typeface="+mn-cs"/>
            </a:endParaRPr>
          </a:p>
        </p:txBody>
      </p:sp>
      <p:sp>
        <p:nvSpPr>
          <p:cNvPr id="16" name="TextBox 15">
            <a:extLst>
              <a:ext uri="{FF2B5EF4-FFF2-40B4-BE49-F238E27FC236}">
                <a16:creationId xmlns:a16="http://schemas.microsoft.com/office/drawing/2014/main" id="{9F5BA094-96F5-B359-A700-A613C90F7E66}"/>
              </a:ext>
            </a:extLst>
          </p:cNvPr>
          <p:cNvSpPr txBox="1"/>
          <p:nvPr/>
        </p:nvSpPr>
        <p:spPr>
          <a:xfrm>
            <a:off x="4637868" y="1721460"/>
            <a:ext cx="3137411" cy="276999"/>
          </a:xfrm>
          <a:prstGeom prst="rect">
            <a:avLst/>
          </a:prstGeom>
          <a:noFill/>
        </p:spPr>
        <p:txBody>
          <a:bodyPr wrap="square" rtlCol="0">
            <a:spAutoFit/>
          </a:bodyPr>
          <a:lstStyle/>
          <a:p>
            <a:pPr algn="l"/>
            <a:r>
              <a:rPr lang="en-US" sz="1200" b="1">
                <a:solidFill>
                  <a:schemeClr val="tx1">
                    <a:lumMod val="95000"/>
                    <a:lumOff val="5000"/>
                  </a:schemeClr>
                </a:solidFill>
                <a:latin typeface="+mj-lt"/>
              </a:rPr>
              <a:t>Process:</a:t>
            </a:r>
          </a:p>
        </p:txBody>
      </p:sp>
      <p:sp>
        <p:nvSpPr>
          <p:cNvPr id="2" name="TextBox 1">
            <a:extLst>
              <a:ext uri="{FF2B5EF4-FFF2-40B4-BE49-F238E27FC236}">
                <a16:creationId xmlns:a16="http://schemas.microsoft.com/office/drawing/2014/main" id="{D40FAEA7-2565-802B-3DA1-F8501D4B82E0}"/>
              </a:ext>
            </a:extLst>
          </p:cNvPr>
          <p:cNvSpPr txBox="1"/>
          <p:nvPr/>
        </p:nvSpPr>
        <p:spPr>
          <a:xfrm>
            <a:off x="7026854" y="6562481"/>
            <a:ext cx="4685116" cy="246221"/>
          </a:xfrm>
          <a:prstGeom prst="rect">
            <a:avLst/>
          </a:prstGeom>
          <a:noFill/>
          <a:ln>
            <a:noFill/>
            <a:prstDash val="lgDash"/>
          </a:ln>
        </p:spPr>
        <p:txBody>
          <a:bodyPr wrap="square" rtlCol="0">
            <a:spAutoFit/>
          </a:bodyPr>
          <a:lstStyle/>
          <a:p>
            <a:r>
              <a:rPr lang="en-US" sz="1000">
                <a:solidFill>
                  <a:schemeClr val="tx1">
                    <a:lumMod val="60000"/>
                    <a:lumOff val="40000"/>
                  </a:schemeClr>
                </a:solidFill>
                <a:latin typeface="+mn-lt"/>
              </a:rPr>
              <a:t>**Note: Click on the underlined heading for the detailed description.</a:t>
            </a:r>
          </a:p>
        </p:txBody>
      </p:sp>
      <p:pic>
        <p:nvPicPr>
          <p:cNvPr id="3" name="Picture 2">
            <a:extLst>
              <a:ext uri="{FF2B5EF4-FFF2-40B4-BE49-F238E27FC236}">
                <a16:creationId xmlns:a16="http://schemas.microsoft.com/office/drawing/2014/main" id="{AC5E6BBA-ABA4-61A2-45DC-E94DAE7D9272}"/>
              </a:ext>
            </a:extLst>
          </p:cNvPr>
          <p:cNvPicPr>
            <a:picLocks noChangeAspect="1"/>
          </p:cNvPicPr>
          <p:nvPr/>
        </p:nvPicPr>
        <p:blipFill>
          <a:blip r:embed="rId5"/>
          <a:stretch>
            <a:fillRect/>
          </a:stretch>
        </p:blipFill>
        <p:spPr>
          <a:xfrm>
            <a:off x="11220450" y="76694"/>
            <a:ext cx="971550" cy="933450"/>
          </a:xfrm>
          <a:prstGeom prst="rect">
            <a:avLst/>
          </a:prstGeom>
        </p:spPr>
      </p:pic>
      <p:sp>
        <p:nvSpPr>
          <p:cNvPr id="20" name="Rectangle 2">
            <a:extLst>
              <a:ext uri="{FF2B5EF4-FFF2-40B4-BE49-F238E27FC236}">
                <a16:creationId xmlns:a16="http://schemas.microsoft.com/office/drawing/2014/main" id="{5939CE1D-AC2C-A01D-38F0-4FD21DB8348E}"/>
              </a:ext>
            </a:extLst>
          </p:cNvPr>
          <p:cNvSpPr>
            <a:spLocks noChangeArrowheads="1"/>
          </p:cNvSpPr>
          <p:nvPr/>
        </p:nvSpPr>
        <p:spPr bwMode="auto">
          <a:xfrm>
            <a:off x="327928" y="766163"/>
            <a:ext cx="1104203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l"/>
            <a:r>
              <a:rPr lang="en-US" sz="1200">
                <a:solidFill>
                  <a:srgbClr val="000000"/>
                </a:solidFill>
                <a:latin typeface="+mn-lt"/>
              </a:rPr>
              <a:t>The </a:t>
            </a:r>
            <a:r>
              <a:rPr lang="en-US" sz="1200" b="1">
                <a:solidFill>
                  <a:srgbClr val="000000"/>
                </a:solidFill>
                <a:latin typeface="+mn-lt"/>
              </a:rPr>
              <a:t>design stage </a:t>
            </a:r>
            <a:r>
              <a:rPr lang="en-US" sz="1200">
                <a:solidFill>
                  <a:srgbClr val="000000"/>
                </a:solidFill>
                <a:latin typeface="+mn-lt"/>
              </a:rPr>
              <a:t>in coding focuses on translating requirements into a clear and </a:t>
            </a:r>
            <a:r>
              <a:rPr lang="en-US" sz="1200" b="1">
                <a:solidFill>
                  <a:srgbClr val="000000"/>
                </a:solidFill>
                <a:latin typeface="+mn-lt"/>
              </a:rPr>
              <a:t>structured blueprint for development</a:t>
            </a:r>
            <a:r>
              <a:rPr lang="en-US" sz="1200">
                <a:solidFill>
                  <a:srgbClr val="000000"/>
                </a:solidFill>
                <a:latin typeface="+mn-lt"/>
              </a:rPr>
              <a:t>. It defines the system architecture, layers, and communication flows while adhering to principles like modularity and scalability. This phase ensures the foundation for efficient, maintainable, and secure code.</a:t>
            </a:r>
            <a:endParaRPr lang="en-US" sz="1200" b="1">
              <a:solidFill>
                <a:srgbClr val="000000"/>
              </a:solidFill>
              <a:latin typeface="+mn-lt"/>
              <a:cs typeface="Arial" panose="020B0604020202020204" pitchFamily="34" charset="0"/>
            </a:endParaRPr>
          </a:p>
        </p:txBody>
      </p:sp>
      <p:sp>
        <p:nvSpPr>
          <p:cNvPr id="21" name="Rectangle 20">
            <a:extLst>
              <a:ext uri="{FF2B5EF4-FFF2-40B4-BE49-F238E27FC236}">
                <a16:creationId xmlns:a16="http://schemas.microsoft.com/office/drawing/2014/main" id="{C102F5A9-1237-44AF-19E4-8FA426DEC01E}"/>
              </a:ext>
            </a:extLst>
          </p:cNvPr>
          <p:cNvSpPr/>
          <p:nvPr/>
        </p:nvSpPr>
        <p:spPr>
          <a:xfrm>
            <a:off x="1" y="0"/>
            <a:ext cx="2213810" cy="229332"/>
          </a:xfrm>
          <a:prstGeom prst="rect">
            <a:avLst/>
          </a:prstGeom>
          <a:solidFill>
            <a:schemeClr val="tx1"/>
          </a:solidFill>
          <a:ln w="9525" cap="flat" cmpd="sng" algn="ctr">
            <a:solidFill>
              <a:schemeClr val="tx1"/>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sz="1200" b="1" i="1" u="none" strike="noStrike" kern="0" cap="none" spc="0" normalizeH="0" baseline="0" noProof="0">
                <a:ln>
                  <a:noFill/>
                </a:ln>
                <a:solidFill>
                  <a:prstClr val="white"/>
                </a:solidFill>
                <a:effectLst/>
                <a:uLnTx/>
                <a:uFillTx/>
                <a:latin typeface="+mj-lt"/>
                <a:ea typeface="+mn-ea"/>
                <a:cs typeface="+mn-cs"/>
              </a:rPr>
              <a:t>SDLC Design Phase</a:t>
            </a:r>
          </a:p>
        </p:txBody>
      </p:sp>
      <p:sp>
        <p:nvSpPr>
          <p:cNvPr id="23" name="TextBox 22">
            <a:extLst>
              <a:ext uri="{FF2B5EF4-FFF2-40B4-BE49-F238E27FC236}">
                <a16:creationId xmlns:a16="http://schemas.microsoft.com/office/drawing/2014/main" id="{6B033523-4797-B866-ABA5-60A4A0EF956A}"/>
              </a:ext>
            </a:extLst>
          </p:cNvPr>
          <p:cNvSpPr txBox="1"/>
          <p:nvPr/>
        </p:nvSpPr>
        <p:spPr>
          <a:xfrm>
            <a:off x="310487" y="342592"/>
            <a:ext cx="9994187" cy="400110"/>
          </a:xfrm>
          <a:prstGeom prst="rect">
            <a:avLst/>
          </a:prstGeom>
          <a:noFill/>
        </p:spPr>
        <p:txBody>
          <a:bodyPr wrap="square" lIns="91440" tIns="45720" rIns="91440" bIns="45720" rtlCol="0" anchor="ctr">
            <a:spAutoFit/>
          </a:bodyPr>
          <a:lstStyle/>
          <a:p>
            <a:pPr algn="l">
              <a:defRPr/>
            </a:pPr>
            <a:r>
              <a:rPr lang="en-US" sz="2000" b="1">
                <a:latin typeface="+mj-lt"/>
                <a:cs typeface="Times New Roman"/>
              </a:rPr>
              <a:t>What happens in Designing Phase?</a:t>
            </a:r>
            <a:endParaRPr lang="en-US" sz="2000" b="1" i="0" u="none" strike="noStrike" kern="1200" cap="none" spc="0" normalizeH="0" baseline="0" noProof="0">
              <a:ln>
                <a:noFill/>
              </a:ln>
              <a:effectLst/>
              <a:uLnTx/>
              <a:uFillTx/>
              <a:latin typeface="+mj-lt"/>
              <a:cs typeface="Times New Roman"/>
            </a:endParaRPr>
          </a:p>
        </p:txBody>
      </p:sp>
    </p:spTree>
    <p:extLst>
      <p:ext uri="{BB962C8B-B14F-4D97-AF65-F5344CB8AC3E}">
        <p14:creationId xmlns:p14="http://schemas.microsoft.com/office/powerpoint/2010/main" val="25062779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6906A508-BCF6-9567-83AB-62F322BBE29E}"/>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DC4F78C7-DDDC-8EEF-8505-DAB914835F00}"/>
              </a:ext>
            </a:extLst>
          </p:cNvPr>
          <p:cNvSpPr txBox="1"/>
          <p:nvPr/>
        </p:nvSpPr>
        <p:spPr>
          <a:xfrm>
            <a:off x="457199" y="2998113"/>
            <a:ext cx="7953375" cy="523220"/>
          </a:xfrm>
          <a:prstGeom prst="rect">
            <a:avLst/>
          </a:prstGeom>
          <a:noFill/>
          <a:ln>
            <a:noFill/>
          </a:ln>
        </p:spPr>
        <p:txBody>
          <a:bodyPr wrap="square" rtlCol="0">
            <a:spAutoFit/>
          </a:bodyPr>
          <a:lstStyle/>
          <a:p>
            <a:pPr algn="l"/>
            <a:r>
              <a:rPr lang="en-US" sz="2800" b="1" i="1">
                <a:solidFill>
                  <a:schemeClr val="bg1"/>
                </a:solidFill>
                <a:latin typeface="+mj-lt"/>
                <a:cs typeface="Arial" panose="020B0604020202020204" pitchFamily="34" charset="0"/>
              </a:rPr>
              <a:t>Phase 04 - Development</a:t>
            </a:r>
          </a:p>
        </p:txBody>
      </p:sp>
    </p:spTree>
    <p:extLst>
      <p:ext uri="{BB962C8B-B14F-4D97-AF65-F5344CB8AC3E}">
        <p14:creationId xmlns:p14="http://schemas.microsoft.com/office/powerpoint/2010/main" val="30391014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702F66-1A7C-1A38-70CF-C3C511C071AC}"/>
            </a:ext>
          </a:extLst>
        </p:cNvPr>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81D90CB2-0EEE-E555-6EDC-CCF3458F38DD}"/>
              </a:ext>
            </a:extLst>
          </p:cNvPr>
          <p:cNvSpPr/>
          <p:nvPr/>
        </p:nvSpPr>
        <p:spPr bwMode="auto">
          <a:xfrm>
            <a:off x="250616" y="1581197"/>
            <a:ext cx="3334943" cy="1867842"/>
          </a:xfrm>
          <a:prstGeom prst="roundRect">
            <a:avLst/>
          </a:prstGeom>
          <a:solidFill>
            <a:schemeClr val="accent1"/>
          </a:solidFill>
          <a:ln>
            <a:noFill/>
            <a:headEnd type="none" w="med" len="med"/>
            <a:tailEnd type="none" w="med" len="med"/>
          </a:ln>
          <a:effectLst>
            <a:outerShdw blurRad="50800" dist="38100" dir="2700000" algn="tl" rotWithShape="0">
              <a:prstClr val="black">
                <a:alpha val="40000"/>
              </a:prstClr>
            </a:outerShdw>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R="0" algn="l" defTabSz="914400" rtl="0" eaLnBrk="1" fontAlgn="base" latinLnBrk="0" hangingPunct="1">
              <a:lnSpc>
                <a:spcPct val="100000"/>
              </a:lnSpc>
              <a:spcBef>
                <a:spcPct val="100000"/>
              </a:spcBef>
              <a:spcAft>
                <a:spcPct val="0"/>
              </a:spcAft>
              <a:buClrTx/>
              <a:buSzTx/>
              <a:tabLst/>
            </a:pPr>
            <a:endParaRPr lang="en-US" sz="1200" b="1">
              <a:solidFill>
                <a:schemeClr val="tx1"/>
              </a:solidFill>
              <a:latin typeface="+mn-lt"/>
              <a:ea typeface="+mn-ea"/>
              <a:cs typeface="+mn-cs"/>
            </a:endParaRPr>
          </a:p>
          <a:p>
            <a:pPr marR="0" algn="l" defTabSz="914400" rtl="0" eaLnBrk="1" fontAlgn="base" latinLnBrk="0" hangingPunct="1">
              <a:lnSpc>
                <a:spcPct val="100000"/>
              </a:lnSpc>
              <a:spcBef>
                <a:spcPts val="40"/>
              </a:spcBef>
              <a:spcAft>
                <a:spcPct val="0"/>
              </a:spcAft>
              <a:buClrTx/>
              <a:buSzTx/>
              <a:tabLst/>
            </a:pPr>
            <a:endParaRPr lang="en-US" sz="1200" b="1">
              <a:solidFill>
                <a:schemeClr val="tx1"/>
              </a:solidFill>
              <a:latin typeface="+mn-lt"/>
              <a:ea typeface="+mn-ea"/>
              <a:cs typeface="+mn-cs"/>
            </a:endParaRPr>
          </a:p>
          <a:p>
            <a:pPr marR="0" algn="l" defTabSz="914400" rtl="0" eaLnBrk="1" fontAlgn="base" latinLnBrk="0" hangingPunct="1">
              <a:lnSpc>
                <a:spcPct val="100000"/>
              </a:lnSpc>
              <a:spcBef>
                <a:spcPts val="40"/>
              </a:spcBef>
              <a:spcAft>
                <a:spcPct val="0"/>
              </a:spcAft>
              <a:buClrTx/>
              <a:buSzTx/>
              <a:tabLst/>
            </a:pPr>
            <a:endParaRPr lang="en-US" sz="1200" b="1">
              <a:solidFill>
                <a:schemeClr val="tx1"/>
              </a:solidFill>
            </a:endParaRPr>
          </a:p>
          <a:p>
            <a:pPr marR="0" algn="l" defTabSz="914400" rtl="0" eaLnBrk="1" fontAlgn="base" latinLnBrk="0" hangingPunct="1">
              <a:lnSpc>
                <a:spcPct val="100000"/>
              </a:lnSpc>
              <a:spcBef>
                <a:spcPts val="40"/>
              </a:spcBef>
              <a:spcAft>
                <a:spcPct val="0"/>
              </a:spcAft>
              <a:buClrTx/>
              <a:buSzTx/>
              <a:tabLst/>
            </a:pPr>
            <a:endParaRPr lang="en-US" sz="1200" b="1">
              <a:solidFill>
                <a:schemeClr val="tx1"/>
              </a:solidFill>
              <a:latin typeface="+mn-lt"/>
              <a:ea typeface="+mn-ea"/>
              <a:cs typeface="+mn-cs"/>
            </a:endParaRPr>
          </a:p>
          <a:p>
            <a:pPr marR="0" algn="l" defTabSz="914400" rtl="0" eaLnBrk="1" fontAlgn="base" latinLnBrk="0" hangingPunct="1">
              <a:lnSpc>
                <a:spcPct val="100000"/>
              </a:lnSpc>
              <a:spcBef>
                <a:spcPts val="40"/>
              </a:spcBef>
              <a:spcAft>
                <a:spcPct val="0"/>
              </a:spcAft>
              <a:buClrTx/>
              <a:buSzTx/>
              <a:tabLst/>
            </a:pPr>
            <a:endParaRPr lang="en-US" sz="1200" b="1">
              <a:solidFill>
                <a:schemeClr val="tx1"/>
              </a:solidFill>
            </a:endParaRPr>
          </a:p>
          <a:p>
            <a:pPr marR="0" algn="l" defTabSz="914400" rtl="0" eaLnBrk="1" fontAlgn="base" latinLnBrk="0" hangingPunct="1">
              <a:lnSpc>
                <a:spcPct val="100000"/>
              </a:lnSpc>
              <a:spcBef>
                <a:spcPts val="40"/>
              </a:spcBef>
              <a:spcAft>
                <a:spcPct val="0"/>
              </a:spcAft>
              <a:buClrTx/>
              <a:buSzTx/>
              <a:tabLst/>
            </a:pPr>
            <a:endParaRPr lang="en-US" sz="1200" b="1">
              <a:solidFill>
                <a:schemeClr val="tx1"/>
              </a:solidFill>
              <a:latin typeface="+mn-lt"/>
              <a:ea typeface="+mn-ea"/>
              <a:cs typeface="+mn-cs"/>
            </a:endParaRPr>
          </a:p>
          <a:p>
            <a:pPr marR="0" algn="l" defTabSz="914400" rtl="0" eaLnBrk="1" fontAlgn="base" latinLnBrk="0" hangingPunct="1">
              <a:lnSpc>
                <a:spcPct val="100000"/>
              </a:lnSpc>
              <a:spcBef>
                <a:spcPts val="40"/>
              </a:spcBef>
              <a:spcAft>
                <a:spcPct val="0"/>
              </a:spcAft>
              <a:buClrTx/>
              <a:buSzTx/>
              <a:tabLst/>
            </a:pPr>
            <a:endParaRPr lang="en-US" sz="1200" b="1">
              <a:solidFill>
                <a:schemeClr val="tx1"/>
              </a:solidFill>
            </a:endParaRPr>
          </a:p>
          <a:p>
            <a:pPr marR="0" algn="l" defTabSz="914400" rtl="0" eaLnBrk="1" fontAlgn="base" latinLnBrk="0" hangingPunct="1">
              <a:lnSpc>
                <a:spcPct val="100000"/>
              </a:lnSpc>
              <a:spcBef>
                <a:spcPts val="40"/>
              </a:spcBef>
              <a:spcAft>
                <a:spcPct val="0"/>
              </a:spcAft>
              <a:buClrTx/>
              <a:buSzTx/>
              <a:tabLst/>
            </a:pPr>
            <a:endParaRPr lang="en-US" sz="1200" b="1">
              <a:solidFill>
                <a:schemeClr val="tx1"/>
              </a:solidFill>
              <a:latin typeface="+mj-lt"/>
              <a:ea typeface="+mn-ea"/>
              <a:cs typeface="+mn-cs"/>
            </a:endParaRPr>
          </a:p>
          <a:p>
            <a:pPr marR="0" algn="l" defTabSz="914400" rtl="0" eaLnBrk="1" fontAlgn="base" latinLnBrk="0" hangingPunct="1">
              <a:lnSpc>
                <a:spcPct val="100000"/>
              </a:lnSpc>
              <a:spcBef>
                <a:spcPts val="40"/>
              </a:spcBef>
              <a:spcAft>
                <a:spcPct val="0"/>
              </a:spcAft>
              <a:buClrTx/>
              <a:buSzTx/>
              <a:tabLst/>
            </a:pPr>
            <a:endParaRPr lang="en-US" sz="1200" b="1">
              <a:solidFill>
                <a:schemeClr val="tx1"/>
              </a:solidFill>
              <a:latin typeface="+mj-lt"/>
              <a:ea typeface="+mn-ea"/>
              <a:cs typeface="+mn-cs"/>
            </a:endParaRPr>
          </a:p>
          <a:p>
            <a:pPr lvl="1" algn="l" eaLnBrk="1" hangingPunct="1">
              <a:spcBef>
                <a:spcPts val="40"/>
              </a:spcBef>
              <a:buClrTx/>
            </a:pPr>
            <a:endParaRPr lang="en-US" sz="1200" b="1">
              <a:solidFill>
                <a:schemeClr val="tx1"/>
              </a:solidFill>
              <a:latin typeface="+mj-lt"/>
            </a:endParaRPr>
          </a:p>
          <a:p>
            <a:pPr lvl="1" algn="l" eaLnBrk="1" hangingPunct="1">
              <a:spcBef>
                <a:spcPts val="40"/>
              </a:spcBef>
              <a:buClrTx/>
            </a:pPr>
            <a:endParaRPr lang="en-US" b="1">
              <a:solidFill>
                <a:schemeClr val="bg2">
                  <a:lumMod val="10000"/>
                </a:schemeClr>
              </a:solidFill>
              <a:latin typeface="+mn-lt"/>
              <a:ea typeface="+mn-ea"/>
              <a:cs typeface="+mn-cs"/>
            </a:endParaRPr>
          </a:p>
          <a:p>
            <a:pPr lvl="1" algn="l" eaLnBrk="1" hangingPunct="1">
              <a:spcBef>
                <a:spcPts val="40"/>
              </a:spcBef>
              <a:buClrTx/>
            </a:pPr>
            <a:endParaRPr lang="en-US" b="1">
              <a:solidFill>
                <a:schemeClr val="bg2">
                  <a:lumMod val="10000"/>
                </a:schemeClr>
              </a:solidFill>
            </a:endParaRPr>
          </a:p>
          <a:p>
            <a:pPr lvl="1" algn="l" eaLnBrk="1" hangingPunct="1">
              <a:spcBef>
                <a:spcPts val="40"/>
              </a:spcBef>
              <a:buClrTx/>
            </a:pPr>
            <a:r>
              <a:rPr lang="en-US">
                <a:solidFill>
                  <a:schemeClr val="bg2">
                    <a:lumMod val="10000"/>
                  </a:schemeClr>
                </a:solidFill>
              </a:rPr>
              <a:t>.</a:t>
            </a:r>
          </a:p>
          <a:p>
            <a:pPr lvl="1" algn="l" eaLnBrk="1" hangingPunct="1">
              <a:spcBef>
                <a:spcPts val="40"/>
              </a:spcBef>
              <a:buClrTx/>
            </a:pPr>
            <a:endParaRPr lang="en-US">
              <a:solidFill>
                <a:schemeClr val="bg2">
                  <a:lumMod val="10000"/>
                </a:schemeClr>
              </a:solidFill>
            </a:endParaRPr>
          </a:p>
          <a:p>
            <a:pPr lvl="1" algn="l" eaLnBrk="1" hangingPunct="1">
              <a:spcBef>
                <a:spcPts val="40"/>
              </a:spcBef>
              <a:buClrTx/>
            </a:pPr>
            <a:endParaRPr lang="en-US">
              <a:solidFill>
                <a:schemeClr val="bg2">
                  <a:lumMod val="10000"/>
                </a:schemeClr>
              </a:solidFill>
            </a:endParaRPr>
          </a:p>
          <a:p>
            <a:pPr lvl="1" algn="l" eaLnBrk="1" hangingPunct="1">
              <a:spcBef>
                <a:spcPts val="40"/>
              </a:spcBef>
              <a:buClrTx/>
            </a:pPr>
            <a:endParaRPr lang="en-US">
              <a:solidFill>
                <a:schemeClr val="bg2">
                  <a:lumMod val="10000"/>
                </a:schemeClr>
              </a:solidFill>
            </a:endParaRPr>
          </a:p>
          <a:p>
            <a:pPr marR="0" algn="l" defTabSz="914400" rtl="0" eaLnBrk="1" fontAlgn="base" latinLnBrk="0" hangingPunct="1">
              <a:lnSpc>
                <a:spcPct val="100000"/>
              </a:lnSpc>
              <a:spcBef>
                <a:spcPct val="100000"/>
              </a:spcBef>
              <a:spcAft>
                <a:spcPct val="0"/>
              </a:spcAft>
              <a:buClrTx/>
              <a:buSzTx/>
              <a:tabLst/>
            </a:pPr>
            <a:endParaRPr lang="en-US" b="0">
              <a:solidFill>
                <a:schemeClr val="tx1"/>
              </a:solidFill>
              <a:latin typeface="+mn-lt"/>
              <a:ea typeface="+mn-ea"/>
              <a:cs typeface="+mn-cs"/>
            </a:endParaRPr>
          </a:p>
          <a:p>
            <a:pPr marR="0" algn="l" defTabSz="914400" rtl="0" eaLnBrk="1" fontAlgn="base" latinLnBrk="0" hangingPunct="1">
              <a:lnSpc>
                <a:spcPct val="100000"/>
              </a:lnSpc>
              <a:spcBef>
                <a:spcPct val="100000"/>
              </a:spcBef>
              <a:spcAft>
                <a:spcPct val="0"/>
              </a:spcAft>
              <a:buClrTx/>
              <a:buSzTx/>
              <a:tabLst/>
            </a:pPr>
            <a:endParaRPr lang="en-US">
              <a:solidFill>
                <a:schemeClr val="tx1"/>
              </a:solidFill>
            </a:endParaRPr>
          </a:p>
          <a:p>
            <a:pPr marR="0" algn="l" defTabSz="914400" rtl="0" eaLnBrk="1" fontAlgn="base" latinLnBrk="0" hangingPunct="1">
              <a:lnSpc>
                <a:spcPct val="100000"/>
              </a:lnSpc>
              <a:spcBef>
                <a:spcPct val="100000"/>
              </a:spcBef>
              <a:spcAft>
                <a:spcPct val="0"/>
              </a:spcAft>
              <a:buClrTx/>
              <a:buSzTx/>
              <a:tabLst/>
            </a:pPr>
            <a:endParaRPr lang="en-US" b="0">
              <a:solidFill>
                <a:schemeClr val="tx1"/>
              </a:solidFill>
              <a:latin typeface="+mn-lt"/>
              <a:ea typeface="+mn-ea"/>
              <a:cs typeface="+mn-cs"/>
            </a:endParaRPr>
          </a:p>
          <a:p>
            <a:pPr marR="0" algn="l" defTabSz="914400" rtl="0" eaLnBrk="1" fontAlgn="base" latinLnBrk="0" hangingPunct="1">
              <a:lnSpc>
                <a:spcPct val="100000"/>
              </a:lnSpc>
              <a:spcBef>
                <a:spcPct val="100000"/>
              </a:spcBef>
              <a:spcAft>
                <a:spcPct val="0"/>
              </a:spcAft>
              <a:buClrTx/>
              <a:buSzTx/>
              <a:tabLst/>
            </a:pPr>
            <a:endParaRPr lang="en-US">
              <a:solidFill>
                <a:schemeClr val="tx1"/>
              </a:solidFill>
            </a:endParaRPr>
          </a:p>
          <a:p>
            <a:pPr marR="0" algn="l" defTabSz="914400" rtl="0" eaLnBrk="1" fontAlgn="base" latinLnBrk="0" hangingPunct="1">
              <a:lnSpc>
                <a:spcPct val="100000"/>
              </a:lnSpc>
              <a:spcBef>
                <a:spcPct val="100000"/>
              </a:spcBef>
              <a:spcAft>
                <a:spcPct val="0"/>
              </a:spcAft>
              <a:buClrTx/>
              <a:buSzTx/>
              <a:tabLst/>
            </a:pPr>
            <a:endParaRPr lang="en-US" b="0">
              <a:solidFill>
                <a:schemeClr val="tx1"/>
              </a:solidFill>
              <a:latin typeface="+mn-lt"/>
              <a:ea typeface="+mn-ea"/>
              <a:cs typeface="+mn-cs"/>
            </a:endParaRPr>
          </a:p>
          <a:p>
            <a:pPr marR="0" algn="l" defTabSz="914400" rtl="0" eaLnBrk="1" fontAlgn="base" latinLnBrk="0" hangingPunct="1">
              <a:lnSpc>
                <a:spcPct val="100000"/>
              </a:lnSpc>
              <a:spcBef>
                <a:spcPct val="100000"/>
              </a:spcBef>
              <a:spcAft>
                <a:spcPct val="0"/>
              </a:spcAft>
              <a:buClrTx/>
              <a:buSzTx/>
              <a:tabLst/>
            </a:pPr>
            <a:endParaRPr lang="en-US">
              <a:solidFill>
                <a:schemeClr val="tx1"/>
              </a:solidFill>
            </a:endParaRPr>
          </a:p>
          <a:p>
            <a:pPr marR="0" algn="l" defTabSz="914400" rtl="0" eaLnBrk="1" fontAlgn="base" latinLnBrk="0" hangingPunct="1">
              <a:lnSpc>
                <a:spcPct val="100000"/>
              </a:lnSpc>
              <a:spcBef>
                <a:spcPct val="100000"/>
              </a:spcBef>
              <a:spcAft>
                <a:spcPct val="0"/>
              </a:spcAft>
              <a:buClrTx/>
              <a:buSzTx/>
              <a:tabLst/>
            </a:pPr>
            <a:endParaRPr lang="en-US" b="0">
              <a:solidFill>
                <a:schemeClr val="tx1"/>
              </a:solidFill>
              <a:latin typeface="+mn-lt"/>
              <a:ea typeface="+mn-ea"/>
              <a:cs typeface="+mn-cs"/>
            </a:endParaRPr>
          </a:p>
          <a:p>
            <a:pPr marR="0" algn="l" defTabSz="914400" rtl="0" eaLnBrk="1" fontAlgn="base" latinLnBrk="0" hangingPunct="1">
              <a:lnSpc>
                <a:spcPct val="100000"/>
              </a:lnSpc>
              <a:spcBef>
                <a:spcPct val="100000"/>
              </a:spcBef>
              <a:spcAft>
                <a:spcPct val="0"/>
              </a:spcAft>
              <a:buClrTx/>
              <a:buSzTx/>
              <a:tabLst/>
            </a:pPr>
            <a:endParaRPr lang="en-US">
              <a:solidFill>
                <a:schemeClr val="tx1"/>
              </a:solidFill>
            </a:endParaRPr>
          </a:p>
          <a:p>
            <a:pPr marR="0" algn="l" defTabSz="914400" rtl="0" eaLnBrk="1" fontAlgn="base" latinLnBrk="0" hangingPunct="1">
              <a:lnSpc>
                <a:spcPct val="100000"/>
              </a:lnSpc>
              <a:spcBef>
                <a:spcPct val="100000"/>
              </a:spcBef>
              <a:spcAft>
                <a:spcPct val="0"/>
              </a:spcAft>
              <a:buClrTx/>
              <a:buSzTx/>
              <a:tabLst/>
            </a:pPr>
            <a:endParaRPr lang="en-US" b="0">
              <a:solidFill>
                <a:schemeClr val="tx1"/>
              </a:solidFill>
              <a:latin typeface="+mn-lt"/>
              <a:ea typeface="+mn-ea"/>
              <a:cs typeface="+mn-cs"/>
            </a:endParaRPr>
          </a:p>
          <a:p>
            <a:pPr marR="0" algn="l" defTabSz="914400" rtl="0" eaLnBrk="1" fontAlgn="base" latinLnBrk="0" hangingPunct="1">
              <a:lnSpc>
                <a:spcPct val="100000"/>
              </a:lnSpc>
              <a:spcBef>
                <a:spcPct val="100000"/>
              </a:spcBef>
              <a:spcAft>
                <a:spcPct val="0"/>
              </a:spcAft>
              <a:buClrTx/>
              <a:buSzTx/>
              <a:tabLst/>
            </a:pPr>
            <a:endParaRPr lang="en-US">
              <a:solidFill>
                <a:schemeClr val="tx1"/>
              </a:solidFill>
            </a:endParaRPr>
          </a:p>
          <a:p>
            <a:pPr marR="0" algn="l" defTabSz="914400" rtl="0" eaLnBrk="1" fontAlgn="base" latinLnBrk="0" hangingPunct="1">
              <a:lnSpc>
                <a:spcPct val="100000"/>
              </a:lnSpc>
              <a:spcBef>
                <a:spcPct val="100000"/>
              </a:spcBef>
              <a:spcAft>
                <a:spcPct val="0"/>
              </a:spcAft>
              <a:buClrTx/>
              <a:buSzTx/>
              <a:tabLst/>
            </a:pPr>
            <a:endParaRPr lang="en-US" b="0">
              <a:solidFill>
                <a:schemeClr val="tx1"/>
              </a:solidFill>
              <a:latin typeface="+mn-lt"/>
              <a:ea typeface="+mn-ea"/>
              <a:cs typeface="+mn-cs"/>
            </a:endParaRPr>
          </a:p>
        </p:txBody>
      </p:sp>
      <p:sp>
        <p:nvSpPr>
          <p:cNvPr id="31" name="Arrow: Chevron 30">
            <a:extLst>
              <a:ext uri="{FF2B5EF4-FFF2-40B4-BE49-F238E27FC236}">
                <a16:creationId xmlns:a16="http://schemas.microsoft.com/office/drawing/2014/main" id="{9BEB583A-8522-B1FB-8B5E-5990711CEC85}"/>
              </a:ext>
            </a:extLst>
          </p:cNvPr>
          <p:cNvSpPr/>
          <p:nvPr/>
        </p:nvSpPr>
        <p:spPr bwMode="auto">
          <a:xfrm>
            <a:off x="3699009" y="2301101"/>
            <a:ext cx="283446" cy="386613"/>
          </a:xfrm>
          <a:prstGeom prst="chevron">
            <a:avLst/>
          </a:prstGeom>
          <a:solidFill>
            <a:schemeClr val="accent1"/>
          </a:solidFill>
          <a:ln>
            <a:noFill/>
            <a:headEnd type="none" w="med" len="med"/>
            <a:tailEnd type="none" w="med" len="med"/>
          </a:ln>
          <a:effectLst>
            <a:outerShdw blurRad="50800" dist="38100" dir="2700000" algn="tl" rotWithShape="0">
              <a:prstClr val="black">
                <a:alpha val="40000"/>
              </a:prstClr>
            </a:outerShdw>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L="234950" marR="0" indent="-234950" algn="l" defTabSz="914400" rtl="0" eaLnBrk="1" fontAlgn="base" latinLnBrk="0" hangingPunct="1">
              <a:lnSpc>
                <a:spcPct val="100000"/>
              </a:lnSpc>
              <a:spcBef>
                <a:spcPct val="100000"/>
              </a:spcBef>
              <a:spcAft>
                <a:spcPct val="0"/>
              </a:spcAft>
              <a:buClrTx/>
              <a:buSzTx/>
              <a:buFont typeface="Webdings" pitchFamily="18" charset="2"/>
              <a:buChar char="4"/>
              <a:tabLst/>
            </a:pPr>
            <a:endParaRPr lang="en-US" sz="1600" b="0" err="1">
              <a:solidFill>
                <a:schemeClr val="tx1"/>
              </a:solidFill>
              <a:latin typeface="+mn-lt"/>
              <a:ea typeface="+mn-ea"/>
              <a:cs typeface="+mn-cs"/>
            </a:endParaRPr>
          </a:p>
        </p:txBody>
      </p:sp>
      <p:sp>
        <p:nvSpPr>
          <p:cNvPr id="32" name="Arrow: Chevron 31">
            <a:extLst>
              <a:ext uri="{FF2B5EF4-FFF2-40B4-BE49-F238E27FC236}">
                <a16:creationId xmlns:a16="http://schemas.microsoft.com/office/drawing/2014/main" id="{ED358515-53A9-599E-13AF-17C751D633CB}"/>
              </a:ext>
            </a:extLst>
          </p:cNvPr>
          <p:cNvSpPr/>
          <p:nvPr/>
        </p:nvSpPr>
        <p:spPr bwMode="auto">
          <a:xfrm rot="10800000">
            <a:off x="3709833" y="4755006"/>
            <a:ext cx="283464" cy="384048"/>
          </a:xfrm>
          <a:prstGeom prst="chevron">
            <a:avLst/>
          </a:prstGeom>
          <a:solidFill>
            <a:schemeClr val="tx2"/>
          </a:solidFill>
          <a:ln>
            <a:noFill/>
            <a:headEnd type="none" w="med" len="med"/>
            <a:tailEnd type="none" w="med" len="med"/>
          </a:ln>
          <a:effectLst>
            <a:outerShdw blurRad="50800" dist="38100" dir="2700000" algn="tl" rotWithShape="0">
              <a:prstClr val="black">
                <a:alpha val="40000"/>
              </a:prstClr>
            </a:outerShdw>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L="234950" marR="0" indent="-234950" algn="l" defTabSz="914400" rtl="0" eaLnBrk="1" fontAlgn="base" latinLnBrk="0" hangingPunct="1">
              <a:lnSpc>
                <a:spcPct val="100000"/>
              </a:lnSpc>
              <a:spcBef>
                <a:spcPct val="100000"/>
              </a:spcBef>
              <a:spcAft>
                <a:spcPct val="0"/>
              </a:spcAft>
              <a:buClrTx/>
              <a:buSzTx/>
              <a:buFont typeface="Webdings" pitchFamily="18" charset="2"/>
              <a:buChar char="4"/>
              <a:tabLst/>
            </a:pPr>
            <a:endParaRPr lang="en-US" sz="1600" b="0" err="1">
              <a:solidFill>
                <a:schemeClr val="tx1"/>
              </a:solidFill>
              <a:latin typeface="+mn-lt"/>
              <a:ea typeface="+mn-ea"/>
              <a:cs typeface="+mn-cs"/>
            </a:endParaRPr>
          </a:p>
        </p:txBody>
      </p:sp>
      <p:sp>
        <p:nvSpPr>
          <p:cNvPr id="228" name="TextBox 227">
            <a:extLst>
              <a:ext uri="{FF2B5EF4-FFF2-40B4-BE49-F238E27FC236}">
                <a16:creationId xmlns:a16="http://schemas.microsoft.com/office/drawing/2014/main" id="{87CB8C9C-5684-CEE8-740D-5B13F3B69031}"/>
              </a:ext>
            </a:extLst>
          </p:cNvPr>
          <p:cNvSpPr txBox="1"/>
          <p:nvPr/>
        </p:nvSpPr>
        <p:spPr>
          <a:xfrm>
            <a:off x="319844" y="1620508"/>
            <a:ext cx="3215475" cy="1870256"/>
          </a:xfrm>
          <a:prstGeom prst="rect">
            <a:avLst/>
          </a:prstGeom>
          <a:noFill/>
        </p:spPr>
        <p:txBody>
          <a:bodyPr wrap="square" rtlCol="0">
            <a:spAutoFit/>
          </a:bodyPr>
          <a:lstStyle/>
          <a:p>
            <a:pPr algn="l"/>
            <a:r>
              <a:rPr lang="en-US" sz="1200" b="1">
                <a:solidFill>
                  <a:schemeClr val="bg1"/>
                </a:solidFill>
                <a:latin typeface="+mj-lt"/>
              </a:rPr>
              <a:t>Entry Criteria:</a:t>
            </a:r>
          </a:p>
          <a:p>
            <a:pPr algn="l"/>
            <a:endParaRPr lang="en-US" sz="1000" b="1">
              <a:solidFill>
                <a:schemeClr val="bg1"/>
              </a:solidFill>
              <a:latin typeface="+mn-lt"/>
            </a:endParaRPr>
          </a:p>
          <a:p>
            <a:pPr marL="228600" indent="-228600" algn="l">
              <a:spcAft>
                <a:spcPts val="800"/>
              </a:spcAft>
              <a:buClr>
                <a:schemeClr val="bg1"/>
              </a:buClr>
              <a:buSzPts val="1000"/>
              <a:buFont typeface="+mj-lt"/>
              <a:buAutoNum type="arabicPeriod"/>
              <a:tabLst>
                <a:tab pos="457200" algn="l"/>
              </a:tabLst>
            </a:pPr>
            <a:r>
              <a:rPr lang="en-US" b="1">
                <a:solidFill>
                  <a:schemeClr val="bg1"/>
                </a:solidFill>
                <a:latin typeface="+mj-lt"/>
              </a:rPr>
              <a:t>Design Finalization</a:t>
            </a:r>
            <a:r>
              <a:rPr lang="en-US" b="1">
                <a:solidFill>
                  <a:schemeClr val="bg1"/>
                </a:solidFill>
                <a:latin typeface="+mj-lt"/>
                <a:cs typeface="Arial" panose="020B0604020202020204" pitchFamily="34" charset="0"/>
              </a:rPr>
              <a:t>:</a:t>
            </a:r>
            <a:r>
              <a:rPr lang="en-US" b="1">
                <a:solidFill>
                  <a:schemeClr val="bg1"/>
                </a:solidFill>
                <a:latin typeface="+mn-lt"/>
                <a:cs typeface="Arial" panose="020B0604020202020204" pitchFamily="34" charset="0"/>
              </a:rPr>
              <a:t> </a:t>
            </a:r>
            <a:br>
              <a:rPr lang="en-US" b="1">
                <a:solidFill>
                  <a:schemeClr val="bg1"/>
                </a:solidFill>
                <a:latin typeface="+mn-lt"/>
                <a:cs typeface="Arial" panose="020B0604020202020204" pitchFamily="34" charset="0"/>
              </a:rPr>
            </a:br>
            <a:r>
              <a:rPr lang="en-US">
                <a:solidFill>
                  <a:schemeClr val="bg1"/>
                </a:solidFill>
                <a:latin typeface="+mn-lt"/>
                <a:cs typeface="Arial" panose="020B0604020202020204" pitchFamily="34" charset="0"/>
              </a:rPr>
              <a:t>Ensure the design phase of project is </a:t>
            </a:r>
            <a:r>
              <a:rPr lang="en-US">
                <a:solidFill>
                  <a:schemeClr val="bg1"/>
                </a:solidFill>
                <a:latin typeface="+mn-lt"/>
              </a:rPr>
              <a:t>completed.</a:t>
            </a:r>
          </a:p>
          <a:p>
            <a:pPr marL="228600" marR="0" lvl="0" indent="-228600" algn="l">
              <a:spcAft>
                <a:spcPts val="800"/>
              </a:spcAft>
              <a:buClr>
                <a:schemeClr val="bg1"/>
              </a:buClr>
              <a:buSzPts val="1000"/>
              <a:buFont typeface="+mj-lt"/>
              <a:buAutoNum type="arabicPeriod"/>
              <a:tabLst>
                <a:tab pos="457200" algn="l"/>
              </a:tabLst>
            </a:pPr>
            <a:r>
              <a:rPr lang="en-US" b="1" kern="100">
                <a:solidFill>
                  <a:schemeClr val="bg1"/>
                </a:solidFill>
                <a:effectLst/>
                <a:latin typeface="+mj-lt"/>
                <a:ea typeface="Aptos" panose="020B0004020202020204" pitchFamily="34" charset="0"/>
                <a:cs typeface="Arial" panose="020B0604020202020204" pitchFamily="34" charset="0"/>
              </a:rPr>
              <a:t>Stakeholder Approval: </a:t>
            </a:r>
            <a:br>
              <a:rPr lang="en-US" b="1" kern="100">
                <a:solidFill>
                  <a:schemeClr val="bg1"/>
                </a:solidFill>
                <a:effectLst/>
                <a:latin typeface="+mn-lt"/>
                <a:ea typeface="Aptos" panose="020B0004020202020204" pitchFamily="34" charset="0"/>
                <a:cs typeface="Arial" panose="020B0604020202020204" pitchFamily="34" charset="0"/>
              </a:rPr>
            </a:br>
            <a:r>
              <a:rPr lang="en-US" kern="100">
                <a:solidFill>
                  <a:schemeClr val="bg1"/>
                </a:solidFill>
                <a:effectLst/>
                <a:latin typeface="+mn-lt"/>
                <a:ea typeface="Aptos" panose="020B0004020202020204" pitchFamily="34" charset="0"/>
                <a:cs typeface="Arial" panose="020B0604020202020204" pitchFamily="34" charset="0"/>
              </a:rPr>
              <a:t>All necessary approvals</a:t>
            </a:r>
            <a:r>
              <a:rPr lang="en-US" b="1" kern="100">
                <a:solidFill>
                  <a:schemeClr val="bg1"/>
                </a:solidFill>
                <a:effectLst/>
                <a:latin typeface="+mn-lt"/>
                <a:ea typeface="Aptos" panose="020B0004020202020204" pitchFamily="34" charset="0"/>
                <a:cs typeface="Arial" panose="020B0604020202020204" pitchFamily="34" charset="0"/>
              </a:rPr>
              <a:t> </a:t>
            </a:r>
            <a:r>
              <a:rPr lang="en-US" kern="100">
                <a:solidFill>
                  <a:schemeClr val="bg1"/>
                </a:solidFill>
                <a:effectLst/>
                <a:latin typeface="+mn-lt"/>
                <a:ea typeface="Aptos" panose="020B0004020202020204" pitchFamily="34" charset="0"/>
                <a:cs typeface="Arial" panose="020B0604020202020204" pitchFamily="34" charset="0"/>
              </a:rPr>
              <a:t>are in place to proceed with detailed requirements gathering</a:t>
            </a:r>
            <a:r>
              <a:rPr lang="en-US" sz="1000" kern="100">
                <a:solidFill>
                  <a:schemeClr val="bg1"/>
                </a:solidFill>
                <a:effectLst/>
                <a:latin typeface="+mn-lt"/>
                <a:ea typeface="Aptos" panose="020B0004020202020204" pitchFamily="34" charset="0"/>
                <a:cs typeface="Arial" panose="020B0604020202020204" pitchFamily="34" charset="0"/>
              </a:rPr>
              <a:t>.</a:t>
            </a:r>
          </a:p>
          <a:p>
            <a:pPr algn="l"/>
            <a:endParaRPr lang="en-US" sz="1000" b="1">
              <a:solidFill>
                <a:schemeClr val="bg1"/>
              </a:solidFill>
            </a:endParaRPr>
          </a:p>
        </p:txBody>
      </p:sp>
      <p:grpSp>
        <p:nvGrpSpPr>
          <p:cNvPr id="2" name="Group 1">
            <a:extLst>
              <a:ext uri="{FF2B5EF4-FFF2-40B4-BE49-F238E27FC236}">
                <a16:creationId xmlns:a16="http://schemas.microsoft.com/office/drawing/2014/main" id="{DF103D74-237A-C96F-8712-2DEA622B98AC}"/>
              </a:ext>
            </a:extLst>
          </p:cNvPr>
          <p:cNvGrpSpPr/>
          <p:nvPr/>
        </p:nvGrpSpPr>
        <p:grpSpPr>
          <a:xfrm>
            <a:off x="4395401" y="1671703"/>
            <a:ext cx="7191166" cy="5914745"/>
            <a:chOff x="1976309" y="2411683"/>
            <a:chExt cx="7991077" cy="4321261"/>
          </a:xfrm>
          <a:noFill/>
        </p:grpSpPr>
        <p:grpSp>
          <p:nvGrpSpPr>
            <p:cNvPr id="3" name="Group 2">
              <a:extLst>
                <a:ext uri="{FF2B5EF4-FFF2-40B4-BE49-F238E27FC236}">
                  <a16:creationId xmlns:a16="http://schemas.microsoft.com/office/drawing/2014/main" id="{6F25BDCC-8517-9175-D3F4-D2D8ACE82D93}"/>
                </a:ext>
              </a:extLst>
            </p:cNvPr>
            <p:cNvGrpSpPr/>
            <p:nvPr/>
          </p:nvGrpSpPr>
          <p:grpSpPr>
            <a:xfrm>
              <a:off x="1976309" y="2411683"/>
              <a:ext cx="7991077" cy="4321261"/>
              <a:chOff x="1972234" y="2497396"/>
              <a:chExt cx="8265105" cy="4188894"/>
            </a:xfrm>
            <a:grpFill/>
          </p:grpSpPr>
          <p:sp>
            <p:nvSpPr>
              <p:cNvPr id="13" name="Text Placeholder 3">
                <a:extLst>
                  <a:ext uri="{FF2B5EF4-FFF2-40B4-BE49-F238E27FC236}">
                    <a16:creationId xmlns:a16="http://schemas.microsoft.com/office/drawing/2014/main" id="{E1D67FB1-FE8C-CAC0-84F9-804DA0C4B10C}"/>
                  </a:ext>
                </a:extLst>
              </p:cNvPr>
              <p:cNvSpPr txBox="1">
                <a:spLocks/>
              </p:cNvSpPr>
              <p:nvPr/>
            </p:nvSpPr>
            <p:spPr>
              <a:xfrm>
                <a:off x="2113325" y="2497396"/>
                <a:ext cx="589567" cy="392348"/>
              </a:xfrm>
              <a:prstGeom prst="rect">
                <a:avLst/>
              </a:prstGeom>
              <a:grpFill/>
            </p:spPr>
            <p:txBody>
              <a:bodyPr wrap="none" lIns="0" tIns="0" rIns="0" bIns="0" anchor="t">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defTabSz="914400" eaLnBrk="1" fontAlgn="auto" latinLnBrk="0" hangingPunct="1">
                  <a:lnSpc>
                    <a:spcPct val="100000"/>
                  </a:lnSpc>
                  <a:spcBef>
                    <a:spcPct val="20000"/>
                  </a:spcBef>
                  <a:spcAft>
                    <a:spcPts val="0"/>
                  </a:spcAft>
                  <a:buClrTx/>
                  <a:buSzTx/>
                  <a:buFont typeface="Arial" pitchFamily="34" charset="0"/>
                  <a:buNone/>
                  <a:tabLst/>
                  <a:defRPr/>
                </a:pPr>
                <a:r>
                  <a:rPr kumimoji="0" lang="en-US" sz="3600" b="1" i="0" u="none" strike="noStrike" kern="1200" cap="none" spc="0" normalizeH="0" baseline="0" noProof="0">
                    <a:ln>
                      <a:noFill/>
                    </a:ln>
                    <a:solidFill>
                      <a:schemeClr val="accent2"/>
                    </a:solidFill>
                    <a:effectLst/>
                    <a:uLnTx/>
                    <a:uFillTx/>
                    <a:ea typeface="Bogle" charset="0"/>
                    <a:cs typeface="Bogle" charset="0"/>
                  </a:rPr>
                  <a:t>01</a:t>
                </a:r>
                <a:endParaRPr kumimoji="0" lang="en-US" sz="4000" b="1" i="0" u="none" strike="noStrike" kern="1200" cap="none" spc="0" normalizeH="0" baseline="0" noProof="0">
                  <a:ln>
                    <a:noFill/>
                  </a:ln>
                  <a:solidFill>
                    <a:schemeClr val="accent2"/>
                  </a:solidFill>
                  <a:effectLst/>
                  <a:uLnTx/>
                  <a:uFillTx/>
                  <a:ea typeface="Bogle" charset="0"/>
                  <a:cs typeface="Bogle" charset="0"/>
                </a:endParaRPr>
              </a:p>
            </p:txBody>
          </p:sp>
          <p:sp>
            <p:nvSpPr>
              <p:cNvPr id="17" name="Text Placeholder 3">
                <a:extLst>
                  <a:ext uri="{FF2B5EF4-FFF2-40B4-BE49-F238E27FC236}">
                    <a16:creationId xmlns:a16="http://schemas.microsoft.com/office/drawing/2014/main" id="{B81BF005-97D9-F5A4-2B2C-1257F6D0500A}"/>
                  </a:ext>
                </a:extLst>
              </p:cNvPr>
              <p:cNvSpPr txBox="1">
                <a:spLocks/>
              </p:cNvSpPr>
              <p:nvPr/>
            </p:nvSpPr>
            <p:spPr>
              <a:xfrm>
                <a:off x="4896994" y="2511540"/>
                <a:ext cx="589567" cy="392348"/>
              </a:xfrm>
              <a:prstGeom prst="rect">
                <a:avLst/>
              </a:prstGeom>
              <a:grpFill/>
            </p:spPr>
            <p:txBody>
              <a:bodyPr wrap="none" lIns="0" tIns="0" rIns="0" bIns="0" anchor="t">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defTabSz="914400" eaLnBrk="1" fontAlgn="auto" latinLnBrk="0" hangingPunct="1">
                  <a:lnSpc>
                    <a:spcPct val="100000"/>
                  </a:lnSpc>
                  <a:spcBef>
                    <a:spcPct val="20000"/>
                  </a:spcBef>
                  <a:spcAft>
                    <a:spcPts val="0"/>
                  </a:spcAft>
                  <a:buClrTx/>
                  <a:buSzTx/>
                  <a:buFont typeface="Arial" pitchFamily="34" charset="0"/>
                  <a:buNone/>
                  <a:tabLst/>
                  <a:defRPr/>
                </a:pPr>
                <a:r>
                  <a:rPr kumimoji="0" lang="en-US" sz="3600" b="1" i="0" u="none" strike="noStrike" kern="1200" cap="none" spc="0" normalizeH="0" baseline="0" noProof="0">
                    <a:ln>
                      <a:noFill/>
                    </a:ln>
                    <a:solidFill>
                      <a:schemeClr val="accent3">
                        <a:lumMod val="50000"/>
                      </a:schemeClr>
                    </a:solidFill>
                    <a:effectLst/>
                    <a:uLnTx/>
                    <a:uFillTx/>
                    <a:ea typeface="Bogle" charset="0"/>
                    <a:cs typeface="Bogle" charset="0"/>
                  </a:rPr>
                  <a:t>02</a:t>
                </a:r>
                <a:endParaRPr kumimoji="0" lang="en-US" sz="4000" b="1" i="0" u="none" strike="noStrike" kern="1200" cap="none" spc="0" normalizeH="0" baseline="0" noProof="0">
                  <a:ln>
                    <a:noFill/>
                  </a:ln>
                  <a:solidFill>
                    <a:schemeClr val="accent3">
                      <a:lumMod val="50000"/>
                    </a:schemeClr>
                  </a:solidFill>
                  <a:effectLst/>
                  <a:uLnTx/>
                  <a:uFillTx/>
                  <a:ea typeface="Bogle" charset="0"/>
                  <a:cs typeface="Bogle" charset="0"/>
                </a:endParaRPr>
              </a:p>
            </p:txBody>
          </p:sp>
          <p:grpSp>
            <p:nvGrpSpPr>
              <p:cNvPr id="18" name="Group 40">
                <a:extLst>
                  <a:ext uri="{FF2B5EF4-FFF2-40B4-BE49-F238E27FC236}">
                    <a16:creationId xmlns:a16="http://schemas.microsoft.com/office/drawing/2014/main" id="{254C5961-908A-0580-F20C-01B4E39C5E18}"/>
                  </a:ext>
                </a:extLst>
              </p:cNvPr>
              <p:cNvGrpSpPr/>
              <p:nvPr/>
            </p:nvGrpSpPr>
            <p:grpSpPr>
              <a:xfrm>
                <a:off x="1972234" y="2852003"/>
                <a:ext cx="5989868" cy="1405955"/>
                <a:chOff x="-4912161" y="1885638"/>
                <a:chExt cx="5989868" cy="1405955"/>
              </a:xfrm>
              <a:grpFill/>
            </p:grpSpPr>
            <p:sp>
              <p:nvSpPr>
                <p:cNvPr id="239" name="Footer Text">
                  <a:extLst>
                    <a:ext uri="{FF2B5EF4-FFF2-40B4-BE49-F238E27FC236}">
                      <a16:creationId xmlns:a16="http://schemas.microsoft.com/office/drawing/2014/main" id="{DB41175A-9806-6BC7-0721-D01657AFB9C1}"/>
                    </a:ext>
                  </a:extLst>
                </p:cNvPr>
                <p:cNvSpPr txBox="1"/>
                <p:nvPr/>
              </p:nvSpPr>
              <p:spPr>
                <a:xfrm>
                  <a:off x="-4912161" y="1948891"/>
                  <a:ext cx="2587657" cy="1342702"/>
                </a:xfrm>
                <a:prstGeom prst="rect">
                  <a:avLst/>
                </a:prstGeom>
                <a:grpFill/>
              </p:spPr>
              <p:txBody>
                <a:bodyPr wrap="square" lIns="0" tIns="0" rIns="0" bIns="0" rtlCol="0">
                  <a:spAutoFit/>
                </a:bodyPr>
                <a:lstStyle/>
                <a:p>
                  <a:pPr algn="l"/>
                  <a:r>
                    <a:rPr lang="en-US" b="1">
                      <a:solidFill>
                        <a:schemeClr val="tx2"/>
                      </a:solidFill>
                      <a:latin typeface="+mn-lt"/>
                      <a:hlinkClick r:id="rId3">
                        <a:extLst>
                          <a:ext uri="{A12FA001-AC4F-418D-AE19-62706E023703}">
                            <ahyp:hlinkClr xmlns:ahyp="http://schemas.microsoft.com/office/drawing/2018/hyperlinkcolor" val="tx"/>
                          </a:ext>
                        </a:extLst>
                      </a:hlinkClick>
                    </a:rPr>
                    <a:t>Code Development</a:t>
                  </a:r>
                  <a:endParaRPr lang="en-US" b="1">
                    <a:solidFill>
                      <a:schemeClr val="tx2"/>
                    </a:solidFill>
                    <a:latin typeface="+mn-lt"/>
                  </a:endParaRPr>
                </a:p>
                <a:p>
                  <a:pPr algn="l"/>
                  <a:r>
                    <a:rPr lang="en-US" b="1">
                      <a:solidFill>
                        <a:srgbClr val="000000"/>
                      </a:solidFill>
                      <a:latin typeface="+mn-lt"/>
                      <a:hlinkClick r:id="rId4" action="ppaction://hlinksldjump">
                        <a:extLst>
                          <a:ext uri="{A12FA001-AC4F-418D-AE19-62706E023703}">
                            <ahyp:hlinkClr xmlns:ahyp="http://schemas.microsoft.com/office/drawing/2018/hyperlinkcolor" val="tx"/>
                          </a:ext>
                        </a:extLst>
                      </a:hlinkClick>
                    </a:rPr>
                    <a:t>Task Assignment* </a:t>
                  </a:r>
                  <a:r>
                    <a:rPr lang="en-US" b="1">
                      <a:solidFill>
                        <a:srgbClr val="000000"/>
                      </a:solidFill>
                      <a:latin typeface="+mn-lt"/>
                    </a:rPr>
                    <a:t>: </a:t>
                  </a:r>
                  <a:r>
                    <a:rPr lang="en-US">
                      <a:solidFill>
                        <a:srgbClr val="000000"/>
                      </a:solidFill>
                      <a:latin typeface="+mn-lt"/>
                    </a:rPr>
                    <a:t>Assign tasks to developers, define clear responsibilities, and establish timelines to ensure a structured approach to module implementation.</a:t>
                  </a:r>
                </a:p>
                <a:p>
                  <a:pPr algn="l"/>
                  <a:r>
                    <a:rPr lang="en-US" b="1">
                      <a:solidFill>
                        <a:srgbClr val="000000"/>
                      </a:solidFill>
                      <a:latin typeface="+mn-lt"/>
                    </a:rPr>
                    <a:t>Module Development: </a:t>
                  </a:r>
                  <a:r>
                    <a:rPr lang="en-US">
                      <a:solidFill>
                        <a:srgbClr val="000000"/>
                      </a:solidFill>
                      <a:latin typeface="+mn-lt"/>
                    </a:rPr>
                    <a:t>Develop APIs and components as per design specifications, use version control (e.g., Git) for seamless collaboration and integration.</a:t>
                  </a:r>
                </a:p>
              </p:txBody>
            </p:sp>
            <p:sp>
              <p:nvSpPr>
                <p:cNvPr id="240" name="TextBox 239">
                  <a:extLst>
                    <a:ext uri="{FF2B5EF4-FFF2-40B4-BE49-F238E27FC236}">
                      <a16:creationId xmlns:a16="http://schemas.microsoft.com/office/drawing/2014/main" id="{5DD9000C-CD6C-0F1B-9451-BD0256F1C82B}"/>
                    </a:ext>
                  </a:extLst>
                </p:cNvPr>
                <p:cNvSpPr txBox="1"/>
                <p:nvPr/>
              </p:nvSpPr>
              <p:spPr>
                <a:xfrm>
                  <a:off x="1077642" y="1885638"/>
                  <a:ext cx="65" cy="184666"/>
                </a:xfrm>
                <a:prstGeom prst="rect">
                  <a:avLst/>
                </a:prstGeom>
                <a:grpFill/>
              </p:spPr>
              <p:txBody>
                <a:bodyPr wrap="none" lIns="0" tIns="0" rIns="0" bIns="0" rtlCol="0" anchor="ctr">
                  <a:spAutoFit/>
                </a:bodyPr>
                <a:lstStyle/>
                <a:p>
                  <a:endParaRPr lang="en-US" sz="1200" b="1">
                    <a:solidFill>
                      <a:schemeClr val="accent3"/>
                    </a:solidFill>
                    <a:ea typeface="Bogle" charset="0"/>
                    <a:cs typeface="Bogle" charset="0"/>
                  </a:endParaRPr>
                </a:p>
              </p:txBody>
            </p:sp>
          </p:grpSp>
          <p:sp>
            <p:nvSpPr>
              <p:cNvPr id="21" name="Text Placeholder 3">
                <a:extLst>
                  <a:ext uri="{FF2B5EF4-FFF2-40B4-BE49-F238E27FC236}">
                    <a16:creationId xmlns:a16="http://schemas.microsoft.com/office/drawing/2014/main" id="{6E27855D-90FE-58C5-FB43-AB38A276848A}"/>
                  </a:ext>
                </a:extLst>
              </p:cNvPr>
              <p:cNvSpPr txBox="1">
                <a:spLocks/>
              </p:cNvSpPr>
              <p:nvPr/>
            </p:nvSpPr>
            <p:spPr>
              <a:xfrm>
                <a:off x="2106965" y="4245404"/>
                <a:ext cx="589567" cy="392348"/>
              </a:xfrm>
              <a:prstGeom prst="rect">
                <a:avLst/>
              </a:prstGeom>
              <a:grpFill/>
            </p:spPr>
            <p:txBody>
              <a:bodyPr wrap="none" lIns="0" tIns="0" rIns="0" bIns="0" anchor="t">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defTabSz="914400" eaLnBrk="1" fontAlgn="auto" latinLnBrk="0" hangingPunct="1">
                  <a:lnSpc>
                    <a:spcPct val="100000"/>
                  </a:lnSpc>
                  <a:spcBef>
                    <a:spcPct val="20000"/>
                  </a:spcBef>
                  <a:spcAft>
                    <a:spcPts val="0"/>
                  </a:spcAft>
                  <a:buClrTx/>
                  <a:buSzTx/>
                  <a:buFont typeface="Arial" pitchFamily="34" charset="0"/>
                  <a:buNone/>
                  <a:tabLst/>
                  <a:defRPr/>
                </a:pPr>
                <a:r>
                  <a:rPr kumimoji="0" lang="en-US" sz="3600" b="1" i="0" u="none" strike="noStrike" kern="1200" cap="none" spc="0" normalizeH="0" baseline="0" noProof="0">
                    <a:ln>
                      <a:noFill/>
                    </a:ln>
                    <a:solidFill>
                      <a:schemeClr val="accent6"/>
                    </a:solidFill>
                    <a:effectLst/>
                    <a:uLnTx/>
                    <a:uFillTx/>
                    <a:ea typeface="Bogle" charset="0"/>
                    <a:cs typeface="Bogle" charset="0"/>
                  </a:rPr>
                  <a:t>04</a:t>
                </a:r>
                <a:endParaRPr kumimoji="0" lang="en-US" sz="4000" b="1" i="0" u="none" strike="noStrike" kern="1200" cap="none" spc="0" normalizeH="0" baseline="0" noProof="0">
                  <a:ln>
                    <a:noFill/>
                  </a:ln>
                  <a:solidFill>
                    <a:schemeClr val="accent6"/>
                  </a:solidFill>
                  <a:effectLst/>
                  <a:uLnTx/>
                  <a:uFillTx/>
                  <a:ea typeface="Bogle" charset="0"/>
                  <a:cs typeface="Bogle" charset="0"/>
                </a:endParaRPr>
              </a:p>
            </p:txBody>
          </p:sp>
          <p:grpSp>
            <p:nvGrpSpPr>
              <p:cNvPr id="24" name="Group 56">
                <a:extLst>
                  <a:ext uri="{FF2B5EF4-FFF2-40B4-BE49-F238E27FC236}">
                    <a16:creationId xmlns:a16="http://schemas.microsoft.com/office/drawing/2014/main" id="{86A69442-C789-D9AD-1ADA-C3258C6F0172}"/>
                  </a:ext>
                </a:extLst>
              </p:cNvPr>
              <p:cNvGrpSpPr/>
              <p:nvPr/>
            </p:nvGrpSpPr>
            <p:grpSpPr>
              <a:xfrm>
                <a:off x="2575554" y="4392695"/>
                <a:ext cx="7661785" cy="1338781"/>
                <a:chOff x="1077642" y="1885638"/>
                <a:chExt cx="7661785" cy="1338781"/>
              </a:xfrm>
              <a:grpFill/>
            </p:grpSpPr>
            <p:sp>
              <p:nvSpPr>
                <p:cNvPr id="237" name="Footer Text">
                  <a:extLst>
                    <a:ext uri="{FF2B5EF4-FFF2-40B4-BE49-F238E27FC236}">
                      <a16:creationId xmlns:a16="http://schemas.microsoft.com/office/drawing/2014/main" id="{6175F0B1-C856-8DD3-A1B8-96A5A2F31466}"/>
                    </a:ext>
                  </a:extLst>
                </p:cNvPr>
                <p:cNvSpPr txBox="1"/>
                <p:nvPr/>
              </p:nvSpPr>
              <p:spPr>
                <a:xfrm>
                  <a:off x="6161171" y="2127833"/>
                  <a:ext cx="2578256" cy="1096586"/>
                </a:xfrm>
                <a:prstGeom prst="rect">
                  <a:avLst/>
                </a:prstGeom>
                <a:grpFill/>
              </p:spPr>
              <p:txBody>
                <a:bodyPr wrap="square" lIns="0" tIns="0" rIns="0" bIns="0" rtlCol="0" anchor="t">
                  <a:spAutoFit/>
                </a:bodyPr>
                <a:lstStyle/>
                <a:p>
                  <a:pPr algn="l"/>
                  <a:r>
                    <a:rPr lang="en-US" b="1" u="sng">
                      <a:latin typeface="+mn-lt"/>
                      <a:cs typeface="Times New Roman"/>
                      <a:hlinkClick r:id="rId5" action="ppaction://hlinksldjump">
                        <a:extLst>
                          <a:ext uri="{A12FA001-AC4F-418D-AE19-62706E023703}">
                            <ahyp:hlinkClr xmlns:ahyp="http://schemas.microsoft.com/office/drawing/2018/hyperlinkcolor" val="tx"/>
                          </a:ext>
                        </a:extLst>
                      </a:hlinkClick>
                    </a:rPr>
                    <a:t>Core</a:t>
                  </a:r>
                  <a:r>
                    <a:rPr lang="en-US" b="1" u="sng">
                      <a:solidFill>
                        <a:srgbClr val="DED4BF"/>
                      </a:solidFill>
                      <a:latin typeface="+mn-lt"/>
                      <a:cs typeface="Times New Roman"/>
                      <a:hlinkClick r:id="rId5" action="ppaction://hlinksldjump">
                        <a:extLst>
                          <a:ext uri="{A12FA001-AC4F-418D-AE19-62706E023703}">
                            <ahyp:hlinkClr xmlns:ahyp="http://schemas.microsoft.com/office/drawing/2018/hyperlinkcolor" val="tx"/>
                          </a:ext>
                        </a:extLst>
                      </a:hlinkClick>
                    </a:rPr>
                    <a:t> </a:t>
                  </a:r>
                  <a:r>
                    <a:rPr lang="en-US" b="1" u="sng">
                      <a:latin typeface="+mn-lt"/>
                      <a:cs typeface="Times New Roman"/>
                      <a:hlinkClick r:id="rId5" action="ppaction://hlinksldjump">
                        <a:extLst>
                          <a:ext uri="{A12FA001-AC4F-418D-AE19-62706E023703}">
                            <ahyp:hlinkClr xmlns:ahyp="http://schemas.microsoft.com/office/drawing/2018/hyperlinkcolor" val="tx"/>
                          </a:ext>
                        </a:extLst>
                      </a:hlinkClick>
                    </a:rPr>
                    <a:t>Security</a:t>
                  </a:r>
                  <a:r>
                    <a:rPr lang="en-US" b="1" u="sng">
                      <a:solidFill>
                        <a:srgbClr val="DED4BF"/>
                      </a:solidFill>
                      <a:latin typeface="+mn-lt"/>
                      <a:cs typeface="Times New Roman"/>
                      <a:hlinkClick r:id="rId5" action="ppaction://hlinksldjump">
                        <a:extLst>
                          <a:ext uri="{A12FA001-AC4F-418D-AE19-62706E023703}">
                            <ahyp:hlinkClr xmlns:ahyp="http://schemas.microsoft.com/office/drawing/2018/hyperlinkcolor" val="tx"/>
                          </a:ext>
                        </a:extLst>
                      </a:hlinkClick>
                    </a:rPr>
                    <a:t> </a:t>
                  </a:r>
                  <a:r>
                    <a:rPr lang="en-US" b="1" u="sng">
                      <a:latin typeface="+mn-lt"/>
                      <a:cs typeface="Times New Roman"/>
                      <a:hlinkClick r:id="rId5" action="ppaction://hlinksldjump">
                        <a:extLst>
                          <a:ext uri="{A12FA001-AC4F-418D-AE19-62706E023703}">
                            <ahyp:hlinkClr xmlns:ahyp="http://schemas.microsoft.com/office/drawing/2018/hyperlinkcolor" val="tx"/>
                          </a:ext>
                        </a:extLst>
                      </a:hlinkClick>
                    </a:rPr>
                    <a:t>Measures</a:t>
                  </a:r>
                  <a:r>
                    <a:rPr lang="en-US" b="1">
                      <a:latin typeface="+mn-lt"/>
                      <a:cs typeface="Times New Roman"/>
                    </a:rPr>
                    <a:t>*</a:t>
                  </a:r>
                  <a:endParaRPr lang="en-US" sz="1400" b="1">
                    <a:latin typeface="+mn-lt"/>
                    <a:cs typeface="Times New Roman"/>
                  </a:endParaRPr>
                </a:p>
                <a:p>
                  <a:pPr algn="l"/>
                  <a:r>
                    <a:rPr lang="en-US" b="1">
                      <a:solidFill>
                        <a:srgbClr val="000000"/>
                      </a:solidFill>
                      <a:latin typeface="+mn-lt"/>
                      <a:cs typeface="Times New Roman"/>
                      <a:hlinkClick r:id="rId6">
                        <a:extLst>
                          <a:ext uri="{A12FA001-AC4F-418D-AE19-62706E023703}">
                            <ahyp:hlinkClr xmlns:ahyp="http://schemas.microsoft.com/office/drawing/2018/hyperlinkcolor" val="tx"/>
                          </a:ext>
                        </a:extLst>
                      </a:hlinkClick>
                    </a:rPr>
                    <a:t>Data Protection:</a:t>
                  </a:r>
                  <a:r>
                    <a:rPr lang="en-US" b="1">
                      <a:solidFill>
                        <a:srgbClr val="000000"/>
                      </a:solidFill>
                      <a:latin typeface="+mn-lt"/>
                      <a:cs typeface="Times New Roman"/>
                    </a:rPr>
                    <a:t> </a:t>
                  </a:r>
                  <a:r>
                    <a:rPr lang="en-US">
                      <a:solidFill>
                        <a:srgbClr val="000000"/>
                      </a:solidFill>
                      <a:latin typeface="+mn-lt"/>
                      <a:cs typeface="Times New Roman"/>
                    </a:rPr>
                    <a:t>Ensure access control, data integrity, and </a:t>
                  </a:r>
                  <a:r>
                    <a:rPr lang="en-US" b="1">
                      <a:solidFill>
                        <a:srgbClr val="000000"/>
                      </a:solidFill>
                      <a:latin typeface="+mn-lt"/>
                      <a:cs typeface="Times New Roman"/>
                    </a:rPr>
                    <a:t>HTTPS </a:t>
                  </a:r>
                  <a:r>
                    <a:rPr lang="en-US">
                      <a:solidFill>
                        <a:srgbClr val="000000"/>
                      </a:solidFill>
                      <a:latin typeface="+mn-lt"/>
                      <a:cs typeface="Times New Roman"/>
                    </a:rPr>
                    <a:t> to safeguard sensitive information.</a:t>
                  </a:r>
                </a:p>
                <a:p>
                  <a:pPr algn="l"/>
                  <a:r>
                    <a:rPr lang="en-US" b="1">
                      <a:solidFill>
                        <a:srgbClr val="000000"/>
                      </a:solidFill>
                      <a:latin typeface="+mn-lt"/>
                      <a:cs typeface="Times New Roman"/>
                    </a:rPr>
                    <a:t>Secure Communication</a:t>
                  </a:r>
                  <a:r>
                    <a:rPr lang="en-US">
                      <a:solidFill>
                        <a:srgbClr val="000000"/>
                      </a:solidFill>
                      <a:latin typeface="+mn-lt"/>
                    </a:rPr>
                    <a:t>: It can be achieved by encrypting data using HTTPS exchanged between the client and server, ensuring confidentiality and integrity.</a:t>
                  </a:r>
                </a:p>
              </p:txBody>
            </p:sp>
            <p:sp>
              <p:nvSpPr>
                <p:cNvPr id="238" name="TextBox 237">
                  <a:extLst>
                    <a:ext uri="{FF2B5EF4-FFF2-40B4-BE49-F238E27FC236}">
                      <a16:creationId xmlns:a16="http://schemas.microsoft.com/office/drawing/2014/main" id="{4618277A-7005-968D-9FFE-21A18511C92B}"/>
                    </a:ext>
                  </a:extLst>
                </p:cNvPr>
                <p:cNvSpPr txBox="1"/>
                <p:nvPr/>
              </p:nvSpPr>
              <p:spPr>
                <a:xfrm>
                  <a:off x="1077642" y="1885638"/>
                  <a:ext cx="65" cy="184666"/>
                </a:xfrm>
                <a:prstGeom prst="rect">
                  <a:avLst/>
                </a:prstGeom>
                <a:grpFill/>
              </p:spPr>
              <p:txBody>
                <a:bodyPr wrap="none" lIns="0" tIns="0" rIns="0" bIns="0" rtlCol="0" anchor="ctr">
                  <a:spAutoFit/>
                </a:bodyPr>
                <a:lstStyle/>
                <a:p>
                  <a:endParaRPr lang="en-US" sz="1200" b="1">
                    <a:solidFill>
                      <a:schemeClr val="accent6"/>
                    </a:solidFill>
                    <a:ea typeface="Bogle" charset="0"/>
                    <a:cs typeface="Bogle" charset="0"/>
                  </a:endParaRPr>
                </a:p>
              </p:txBody>
            </p:sp>
          </p:grpSp>
          <p:sp>
            <p:nvSpPr>
              <p:cNvPr id="26" name="Text Placeholder 3">
                <a:extLst>
                  <a:ext uri="{FF2B5EF4-FFF2-40B4-BE49-F238E27FC236}">
                    <a16:creationId xmlns:a16="http://schemas.microsoft.com/office/drawing/2014/main" id="{59CE5FE7-A312-CF1E-7B8D-66B16C52F524}"/>
                  </a:ext>
                </a:extLst>
              </p:cNvPr>
              <p:cNvSpPr txBox="1">
                <a:spLocks/>
              </p:cNvSpPr>
              <p:nvPr/>
            </p:nvSpPr>
            <p:spPr>
              <a:xfrm>
                <a:off x="4807267" y="4237842"/>
                <a:ext cx="589567" cy="392348"/>
              </a:xfrm>
              <a:prstGeom prst="rect">
                <a:avLst/>
              </a:prstGeom>
              <a:grpFill/>
            </p:spPr>
            <p:txBody>
              <a:bodyPr wrap="none" lIns="0" tIns="0" rIns="0" bIns="0" anchor="t">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defTabSz="914400" eaLnBrk="1" fontAlgn="auto" latinLnBrk="0" hangingPunct="1">
                  <a:lnSpc>
                    <a:spcPct val="100000"/>
                  </a:lnSpc>
                  <a:spcBef>
                    <a:spcPct val="20000"/>
                  </a:spcBef>
                  <a:spcAft>
                    <a:spcPts val="0"/>
                  </a:spcAft>
                  <a:buClrTx/>
                  <a:buSzTx/>
                  <a:buFont typeface="Arial" pitchFamily="34" charset="0"/>
                  <a:buNone/>
                  <a:tabLst/>
                  <a:defRPr/>
                </a:pPr>
                <a:r>
                  <a:rPr kumimoji="0" lang="en-US" sz="3600" b="1" i="0" u="none" strike="noStrike" kern="1200" cap="none" spc="0" normalizeH="0" baseline="0" noProof="0">
                    <a:ln>
                      <a:noFill/>
                    </a:ln>
                    <a:solidFill>
                      <a:schemeClr val="accent5"/>
                    </a:solidFill>
                    <a:effectLst/>
                    <a:uLnTx/>
                    <a:uFillTx/>
                    <a:ea typeface="Bogle" charset="0"/>
                    <a:cs typeface="Bogle" charset="0"/>
                  </a:rPr>
                  <a:t>05</a:t>
                </a:r>
                <a:endParaRPr kumimoji="0" lang="en-US" sz="4000" b="1" i="0" u="none" strike="noStrike" kern="1200" cap="none" spc="0" normalizeH="0" baseline="0" noProof="0">
                  <a:ln>
                    <a:noFill/>
                  </a:ln>
                  <a:solidFill>
                    <a:schemeClr val="accent5"/>
                  </a:solidFill>
                  <a:effectLst/>
                  <a:uLnTx/>
                  <a:uFillTx/>
                  <a:ea typeface="Bogle" charset="0"/>
                  <a:cs typeface="Bogle" charset="0"/>
                </a:endParaRPr>
              </a:p>
            </p:txBody>
          </p:sp>
          <p:grpSp>
            <p:nvGrpSpPr>
              <p:cNvPr id="27" name="Group 60">
                <a:extLst>
                  <a:ext uri="{FF2B5EF4-FFF2-40B4-BE49-F238E27FC236}">
                    <a16:creationId xmlns:a16="http://schemas.microsoft.com/office/drawing/2014/main" id="{F66DA5A8-A54A-1BD7-7CE6-D6D17D1D1D45}"/>
                  </a:ext>
                </a:extLst>
              </p:cNvPr>
              <p:cNvGrpSpPr/>
              <p:nvPr/>
            </p:nvGrpSpPr>
            <p:grpSpPr>
              <a:xfrm>
                <a:off x="2028356" y="4392695"/>
                <a:ext cx="3274756" cy="2293595"/>
                <a:chOff x="-2197049" y="1885638"/>
                <a:chExt cx="3274756" cy="2293595"/>
              </a:xfrm>
              <a:grpFill/>
            </p:grpSpPr>
            <p:sp>
              <p:nvSpPr>
                <p:cNvPr id="232" name="Footer Text">
                  <a:extLst>
                    <a:ext uri="{FF2B5EF4-FFF2-40B4-BE49-F238E27FC236}">
                      <a16:creationId xmlns:a16="http://schemas.microsoft.com/office/drawing/2014/main" id="{5D72CB28-2EDC-9C7B-277E-1A3C3E5BE17C}"/>
                    </a:ext>
                  </a:extLst>
                </p:cNvPr>
                <p:cNvSpPr txBox="1"/>
                <p:nvPr/>
              </p:nvSpPr>
              <p:spPr>
                <a:xfrm>
                  <a:off x="-2197049" y="2153191"/>
                  <a:ext cx="2657266" cy="2026042"/>
                </a:xfrm>
                <a:prstGeom prst="rect">
                  <a:avLst/>
                </a:prstGeom>
                <a:grpFill/>
              </p:spPr>
              <p:txBody>
                <a:bodyPr wrap="square" lIns="0" tIns="0" rIns="0" bIns="0" rtlCol="0">
                  <a:spAutoFit/>
                </a:bodyPr>
                <a:lstStyle/>
                <a:p>
                  <a:pPr algn="l"/>
                  <a:r>
                    <a:rPr lang="en-US" b="1">
                      <a:solidFill>
                        <a:schemeClr val="accent6"/>
                      </a:solidFill>
                      <a:latin typeface="+mn-lt"/>
                    </a:rPr>
                    <a:t>Code Review and Documentation Practices</a:t>
                  </a:r>
                </a:p>
                <a:p>
                  <a:pPr algn="l"/>
                  <a:r>
                    <a:rPr lang="en-US" b="1">
                      <a:solidFill>
                        <a:srgbClr val="000000"/>
                      </a:solidFill>
                      <a:latin typeface="+mn-lt"/>
                    </a:rPr>
                    <a:t>Code Reviews: </a:t>
                  </a:r>
                  <a:r>
                    <a:rPr lang="en-US">
                      <a:solidFill>
                        <a:srgbClr val="000000"/>
                      </a:solidFill>
                      <a:latin typeface="+mn-lt"/>
                    </a:rPr>
                    <a:t>Regular code reviews improve code quality and catch errors early.</a:t>
                  </a:r>
                </a:p>
                <a:p>
                  <a:pPr algn="l"/>
                  <a:r>
                    <a:rPr lang="en-US" b="1">
                      <a:solidFill>
                        <a:srgbClr val="000000"/>
                      </a:solidFill>
                      <a:latin typeface="+mn-lt"/>
                    </a:rPr>
                    <a:t>Documentation: </a:t>
                  </a:r>
                  <a:r>
                    <a:rPr lang="en-US">
                      <a:solidFill>
                        <a:srgbClr val="000000"/>
                      </a:solidFill>
                      <a:latin typeface="+mn-lt"/>
                    </a:rPr>
                    <a:t>Clear documentation ensures understanding, maintainability for future references.</a:t>
                  </a:r>
                </a:p>
                <a:p>
                  <a:pPr algn="l"/>
                  <a:br>
                    <a:rPr lang="en-US" b="1">
                      <a:solidFill>
                        <a:schemeClr val="accent5"/>
                      </a:solidFill>
                      <a:latin typeface="+mn-lt"/>
                    </a:rPr>
                  </a:br>
                  <a:endParaRPr lang="en-US">
                    <a:solidFill>
                      <a:srgbClr val="000000"/>
                    </a:solidFill>
                    <a:latin typeface="+mn-lt"/>
                  </a:endParaRPr>
                </a:p>
                <a:p>
                  <a:pPr algn="l"/>
                  <a:endParaRPr lang="en-US">
                    <a:solidFill>
                      <a:srgbClr val="000000"/>
                    </a:solidFill>
                    <a:latin typeface="+mn-lt"/>
                  </a:endParaRPr>
                </a:p>
                <a:p>
                  <a:pPr algn="l"/>
                  <a:endParaRPr lang="en-US">
                    <a:solidFill>
                      <a:srgbClr val="000000"/>
                    </a:solidFill>
                    <a:latin typeface="+mn-lt"/>
                  </a:endParaRPr>
                </a:p>
                <a:p>
                  <a:pPr algn="l"/>
                  <a:endParaRPr lang="en-US">
                    <a:solidFill>
                      <a:srgbClr val="000000"/>
                    </a:solidFill>
                    <a:latin typeface="+mn-lt"/>
                  </a:endParaRPr>
                </a:p>
                <a:p>
                  <a:pPr algn="l"/>
                  <a:endParaRPr lang="en-US">
                    <a:solidFill>
                      <a:srgbClr val="000000"/>
                    </a:solidFill>
                    <a:latin typeface="+mn-lt"/>
                  </a:endParaRPr>
                </a:p>
                <a:p>
                  <a:pPr algn="l"/>
                  <a:endParaRPr lang="en-US">
                    <a:solidFill>
                      <a:srgbClr val="000000"/>
                    </a:solidFill>
                    <a:latin typeface="+mn-lt"/>
                  </a:endParaRPr>
                </a:p>
                <a:p>
                  <a:pPr algn="l"/>
                  <a:endParaRPr lang="en-US">
                    <a:solidFill>
                      <a:srgbClr val="000000"/>
                    </a:solidFill>
                    <a:latin typeface="+mn-lt"/>
                  </a:endParaRPr>
                </a:p>
              </p:txBody>
            </p:sp>
            <p:sp>
              <p:nvSpPr>
                <p:cNvPr id="236" name="TextBox 235">
                  <a:extLst>
                    <a:ext uri="{FF2B5EF4-FFF2-40B4-BE49-F238E27FC236}">
                      <a16:creationId xmlns:a16="http://schemas.microsoft.com/office/drawing/2014/main" id="{B193E175-FEB2-48E3-3B27-6A524080D915}"/>
                    </a:ext>
                  </a:extLst>
                </p:cNvPr>
                <p:cNvSpPr txBox="1"/>
                <p:nvPr/>
              </p:nvSpPr>
              <p:spPr>
                <a:xfrm>
                  <a:off x="1077642" y="1885638"/>
                  <a:ext cx="65" cy="184666"/>
                </a:xfrm>
                <a:prstGeom prst="rect">
                  <a:avLst/>
                </a:prstGeom>
                <a:grpFill/>
              </p:spPr>
              <p:txBody>
                <a:bodyPr wrap="none" lIns="0" tIns="0" rIns="0" bIns="0" rtlCol="0" anchor="ctr">
                  <a:spAutoFit/>
                </a:bodyPr>
                <a:lstStyle/>
                <a:p>
                  <a:endParaRPr lang="en-US" sz="1200" b="1">
                    <a:solidFill>
                      <a:schemeClr val="accent5"/>
                    </a:solidFill>
                    <a:ea typeface="Bogle" charset="0"/>
                    <a:cs typeface="Bogle" charset="0"/>
                  </a:endParaRPr>
                </a:p>
              </p:txBody>
            </p:sp>
          </p:grpSp>
          <p:sp>
            <p:nvSpPr>
              <p:cNvPr id="28" name="Text Placeholder 3">
                <a:extLst>
                  <a:ext uri="{FF2B5EF4-FFF2-40B4-BE49-F238E27FC236}">
                    <a16:creationId xmlns:a16="http://schemas.microsoft.com/office/drawing/2014/main" id="{B66F1527-B9CD-CD67-506B-32A52F22CA6A}"/>
                  </a:ext>
                </a:extLst>
              </p:cNvPr>
              <p:cNvSpPr txBox="1">
                <a:spLocks/>
              </p:cNvSpPr>
              <p:nvPr/>
            </p:nvSpPr>
            <p:spPr>
              <a:xfrm>
                <a:off x="7733080" y="2524480"/>
                <a:ext cx="589567" cy="392348"/>
              </a:xfrm>
              <a:prstGeom prst="rect">
                <a:avLst/>
              </a:prstGeom>
              <a:grpFill/>
            </p:spPr>
            <p:txBody>
              <a:bodyPr wrap="none" lIns="0" tIns="0" rIns="0" bIns="0" anchor="t">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defTabSz="914400" eaLnBrk="1" fontAlgn="auto" latinLnBrk="0" hangingPunct="1">
                  <a:lnSpc>
                    <a:spcPct val="100000"/>
                  </a:lnSpc>
                  <a:spcBef>
                    <a:spcPct val="20000"/>
                  </a:spcBef>
                  <a:spcAft>
                    <a:spcPts val="0"/>
                  </a:spcAft>
                  <a:buClrTx/>
                  <a:buSzTx/>
                  <a:buFont typeface="Arial" pitchFamily="34" charset="0"/>
                  <a:buNone/>
                  <a:tabLst/>
                  <a:defRPr/>
                </a:pPr>
                <a:r>
                  <a:rPr kumimoji="0" lang="en-US" sz="3600" b="1" i="0" u="none" strike="noStrike" kern="1200" cap="none" spc="0" normalizeH="0" baseline="0" noProof="0">
                    <a:ln>
                      <a:noFill/>
                    </a:ln>
                    <a:solidFill>
                      <a:schemeClr val="accent4"/>
                    </a:solidFill>
                    <a:effectLst/>
                    <a:uLnTx/>
                    <a:uFillTx/>
                    <a:ea typeface="Bogle" charset="0"/>
                    <a:cs typeface="Bogle" charset="0"/>
                  </a:rPr>
                  <a:t>03</a:t>
                </a:r>
                <a:endParaRPr kumimoji="0" lang="en-US" sz="4000" b="1" i="0" u="none" strike="noStrike" kern="1200" cap="none" spc="0" normalizeH="0" baseline="0" noProof="0">
                  <a:ln>
                    <a:noFill/>
                  </a:ln>
                  <a:solidFill>
                    <a:schemeClr val="accent4"/>
                  </a:solidFill>
                  <a:effectLst/>
                  <a:uLnTx/>
                  <a:uFillTx/>
                  <a:ea typeface="Bogle" charset="0"/>
                  <a:cs typeface="Bogle" charset="0"/>
                </a:endParaRPr>
              </a:p>
            </p:txBody>
          </p:sp>
          <p:grpSp>
            <p:nvGrpSpPr>
              <p:cNvPr id="29" name="Group 64">
                <a:extLst>
                  <a:ext uri="{FF2B5EF4-FFF2-40B4-BE49-F238E27FC236}">
                    <a16:creationId xmlns:a16="http://schemas.microsoft.com/office/drawing/2014/main" id="{6773A7F7-1BA1-767F-F2CD-5711186D8F73}"/>
                  </a:ext>
                </a:extLst>
              </p:cNvPr>
              <p:cNvGrpSpPr/>
              <p:nvPr/>
            </p:nvGrpSpPr>
            <p:grpSpPr>
              <a:xfrm>
                <a:off x="7662889" y="2943760"/>
                <a:ext cx="2494275" cy="1633601"/>
                <a:chOff x="778494" y="436703"/>
                <a:chExt cx="2494275" cy="1633601"/>
              </a:xfrm>
              <a:grpFill/>
            </p:grpSpPr>
            <p:sp>
              <p:nvSpPr>
                <p:cNvPr id="227" name="Footer Text">
                  <a:extLst>
                    <a:ext uri="{FF2B5EF4-FFF2-40B4-BE49-F238E27FC236}">
                      <a16:creationId xmlns:a16="http://schemas.microsoft.com/office/drawing/2014/main" id="{6F12F487-BE84-C371-C8C6-0A6AC149AC6B}"/>
                    </a:ext>
                  </a:extLst>
                </p:cNvPr>
                <p:cNvSpPr txBox="1"/>
                <p:nvPr/>
              </p:nvSpPr>
              <p:spPr>
                <a:xfrm>
                  <a:off x="778494" y="436703"/>
                  <a:ext cx="2494275" cy="983050"/>
                </a:xfrm>
                <a:prstGeom prst="rect">
                  <a:avLst/>
                </a:prstGeom>
                <a:grpFill/>
              </p:spPr>
              <p:txBody>
                <a:bodyPr wrap="square" lIns="0" tIns="0" rIns="0" bIns="0" rtlCol="0">
                  <a:spAutoFit/>
                </a:bodyPr>
                <a:lstStyle/>
                <a:p>
                  <a:pPr algn="l"/>
                  <a:r>
                    <a:rPr lang="en-US" b="1">
                      <a:solidFill>
                        <a:schemeClr val="accent4"/>
                      </a:solidFill>
                      <a:latin typeface="+mn-lt"/>
                    </a:rPr>
                    <a:t>Code Quality and Analysis</a:t>
                  </a:r>
                </a:p>
                <a:p>
                  <a:pPr algn="l"/>
                  <a:r>
                    <a:rPr lang="en-US" b="1">
                      <a:solidFill>
                        <a:srgbClr val="000000"/>
                      </a:solidFill>
                      <a:latin typeface="+mn-lt"/>
                      <a:hlinkClick r:id="rId7">
                        <a:extLst>
                          <a:ext uri="{A12FA001-AC4F-418D-AE19-62706E023703}">
                            <ahyp:hlinkClr xmlns:ahyp="http://schemas.microsoft.com/office/drawing/2018/hyperlinkcolor" val="tx"/>
                          </a:ext>
                        </a:extLst>
                      </a:hlinkClick>
                    </a:rPr>
                    <a:t>Early Issue Detection:</a:t>
                  </a:r>
                  <a:r>
                    <a:rPr lang="en-US" b="1">
                      <a:solidFill>
                        <a:srgbClr val="000000"/>
                      </a:solidFill>
                      <a:latin typeface="+mn-lt"/>
                    </a:rPr>
                    <a:t> </a:t>
                  </a:r>
                  <a:r>
                    <a:rPr lang="en-US">
                      <a:solidFill>
                        <a:srgbClr val="000000"/>
                      </a:solidFill>
                      <a:latin typeface="+mn-lt"/>
                    </a:rPr>
                    <a:t>Identify code smells, vulnerabilities, and bugs early in the development cycle.</a:t>
                  </a:r>
                </a:p>
                <a:p>
                  <a:pPr algn="l"/>
                  <a:r>
                    <a:rPr lang="en-US" b="1">
                      <a:solidFill>
                        <a:srgbClr val="000000"/>
                      </a:solidFill>
                      <a:latin typeface="+mn-lt"/>
                    </a:rPr>
                    <a:t>Report Generation: </a:t>
                  </a:r>
                  <a:r>
                    <a:rPr lang="en-US">
                      <a:solidFill>
                        <a:srgbClr val="000000"/>
                      </a:solidFill>
                      <a:latin typeface="+mn-lt"/>
                    </a:rPr>
                    <a:t>Generate comprehensive reports using </a:t>
                  </a:r>
                  <a:r>
                    <a:rPr lang="en-US">
                      <a:solidFill>
                        <a:srgbClr val="000000"/>
                      </a:solidFill>
                      <a:latin typeface="+mn-lt"/>
                      <a:hlinkClick r:id="rId8">
                        <a:extLst>
                          <a:ext uri="{A12FA001-AC4F-418D-AE19-62706E023703}">
                            <ahyp:hlinkClr xmlns:ahyp="http://schemas.microsoft.com/office/drawing/2018/hyperlinkcolor" val="tx"/>
                          </a:ext>
                        </a:extLst>
                      </a:hlinkClick>
                    </a:rPr>
                    <a:t>SonarQube</a:t>
                  </a:r>
                  <a:r>
                    <a:rPr lang="en-US">
                      <a:solidFill>
                        <a:srgbClr val="000000"/>
                      </a:solidFill>
                      <a:latin typeface="+mn-lt"/>
                    </a:rPr>
                    <a:t>* to assist developers in optimizing their code.</a:t>
                  </a:r>
                </a:p>
              </p:txBody>
            </p:sp>
            <p:sp>
              <p:nvSpPr>
                <p:cNvPr id="229" name="TextBox 228">
                  <a:extLst>
                    <a:ext uri="{FF2B5EF4-FFF2-40B4-BE49-F238E27FC236}">
                      <a16:creationId xmlns:a16="http://schemas.microsoft.com/office/drawing/2014/main" id="{3C541CBA-25E3-41CB-C8F0-A6D65595A155}"/>
                    </a:ext>
                  </a:extLst>
                </p:cNvPr>
                <p:cNvSpPr txBox="1"/>
                <p:nvPr/>
              </p:nvSpPr>
              <p:spPr>
                <a:xfrm>
                  <a:off x="1077642" y="1885638"/>
                  <a:ext cx="65" cy="184666"/>
                </a:xfrm>
                <a:prstGeom prst="rect">
                  <a:avLst/>
                </a:prstGeom>
                <a:grpFill/>
              </p:spPr>
              <p:txBody>
                <a:bodyPr wrap="none" lIns="0" tIns="0" rIns="0" bIns="0" rtlCol="0" anchor="ctr">
                  <a:spAutoFit/>
                </a:bodyPr>
                <a:lstStyle/>
                <a:p>
                  <a:endParaRPr lang="en-US" sz="1200" b="1">
                    <a:solidFill>
                      <a:schemeClr val="accent4"/>
                    </a:solidFill>
                    <a:ea typeface="Bogle" charset="0"/>
                    <a:cs typeface="Bogle" charset="0"/>
                  </a:endParaRPr>
                </a:p>
              </p:txBody>
            </p:sp>
          </p:grpSp>
        </p:grpSp>
        <p:sp>
          <p:nvSpPr>
            <p:cNvPr id="7" name="TextBox 6">
              <a:extLst>
                <a:ext uri="{FF2B5EF4-FFF2-40B4-BE49-F238E27FC236}">
                  <a16:creationId xmlns:a16="http://schemas.microsoft.com/office/drawing/2014/main" id="{A858E650-79A9-590F-ABC7-EFE165E64F28}"/>
                </a:ext>
              </a:extLst>
            </p:cNvPr>
            <p:cNvSpPr txBox="1"/>
            <p:nvPr/>
          </p:nvSpPr>
          <p:spPr>
            <a:xfrm>
              <a:off x="4657537" y="2820978"/>
              <a:ext cx="2647633" cy="1217612"/>
            </a:xfrm>
            <a:prstGeom prst="rect">
              <a:avLst/>
            </a:prstGeom>
            <a:grpFill/>
          </p:spPr>
          <p:txBody>
            <a:bodyPr wrap="square" rtlCol="0">
              <a:spAutoFit/>
            </a:bodyPr>
            <a:lstStyle/>
            <a:p>
              <a:pPr algn="l"/>
              <a:r>
                <a:rPr lang="en-US" b="1">
                  <a:solidFill>
                    <a:schemeClr val="accent3">
                      <a:lumMod val="50000"/>
                    </a:schemeClr>
                  </a:solidFill>
                  <a:latin typeface="+mn-lt"/>
                </a:rPr>
                <a:t>Integration and Adherence</a:t>
              </a:r>
            </a:p>
            <a:p>
              <a:pPr algn="l"/>
              <a:r>
                <a:rPr lang="en-US" b="1">
                  <a:solidFill>
                    <a:srgbClr val="000000"/>
                  </a:solidFill>
                  <a:latin typeface="+mn-lt"/>
                </a:rPr>
                <a:t>Module Integration: </a:t>
              </a:r>
              <a:r>
                <a:rPr lang="en-US">
                  <a:solidFill>
                    <a:srgbClr val="000000"/>
                  </a:solidFill>
                  <a:latin typeface="+mn-lt"/>
                </a:rPr>
                <a:t>Ensure smooth integration of modules within the system and with third-party services.</a:t>
              </a:r>
            </a:p>
            <a:p>
              <a:pPr algn="l"/>
              <a:r>
                <a:rPr lang="en-US" b="1">
                  <a:solidFill>
                    <a:srgbClr val="000000"/>
                  </a:solidFill>
                  <a:latin typeface="+mn-lt"/>
                </a:rPr>
                <a:t>Compliance Verification: </a:t>
              </a:r>
              <a:r>
                <a:rPr lang="en-US">
                  <a:solidFill>
                    <a:srgbClr val="000000"/>
                  </a:solidFill>
                  <a:latin typeface="+mn-lt"/>
                </a:rPr>
                <a:t>Verify compliance with the defined coding standards and architectural guidelines.</a:t>
              </a:r>
            </a:p>
            <a:p>
              <a:pPr algn="l"/>
              <a:endParaRPr lang="en-US">
                <a:solidFill>
                  <a:srgbClr val="000000"/>
                </a:solidFill>
                <a:latin typeface="+mn-lt"/>
              </a:endParaRPr>
            </a:p>
          </p:txBody>
        </p:sp>
      </p:grpSp>
      <p:grpSp>
        <p:nvGrpSpPr>
          <p:cNvPr id="14" name="Group 13">
            <a:extLst>
              <a:ext uri="{FF2B5EF4-FFF2-40B4-BE49-F238E27FC236}">
                <a16:creationId xmlns:a16="http://schemas.microsoft.com/office/drawing/2014/main" id="{F7645412-2CB2-627A-A870-81112894AF4E}"/>
              </a:ext>
            </a:extLst>
          </p:cNvPr>
          <p:cNvGrpSpPr/>
          <p:nvPr/>
        </p:nvGrpSpPr>
        <p:grpSpPr>
          <a:xfrm>
            <a:off x="260031" y="3750522"/>
            <a:ext cx="3336508" cy="2420937"/>
            <a:chOff x="196989" y="4433517"/>
            <a:chExt cx="3189315" cy="2623889"/>
          </a:xfrm>
          <a:solidFill>
            <a:schemeClr val="tx2"/>
          </a:solidFill>
        </p:grpSpPr>
        <p:sp>
          <p:nvSpPr>
            <p:cNvPr id="6" name="Rectangle: Rounded Corners 5">
              <a:extLst>
                <a:ext uri="{FF2B5EF4-FFF2-40B4-BE49-F238E27FC236}">
                  <a16:creationId xmlns:a16="http://schemas.microsoft.com/office/drawing/2014/main" id="{1CBB8B48-1AA8-D082-E3EB-79B1A700D201}"/>
                </a:ext>
              </a:extLst>
            </p:cNvPr>
            <p:cNvSpPr/>
            <p:nvPr/>
          </p:nvSpPr>
          <p:spPr bwMode="auto">
            <a:xfrm>
              <a:off x="196989" y="4433517"/>
              <a:ext cx="3189315" cy="2451065"/>
            </a:xfrm>
            <a:prstGeom prst="roundRect">
              <a:avLst/>
            </a:prstGeom>
            <a:grpFill/>
            <a:ln>
              <a:solidFill>
                <a:schemeClr val="tx2"/>
              </a:solidFill>
              <a:headEnd type="none" w="med" len="med"/>
              <a:tailEnd type="none" w="med" len="med"/>
            </a:ln>
            <a:effectLst>
              <a:outerShdw blurRad="50800" dist="38100" dir="2700000" algn="tl" rotWithShape="0">
                <a:prstClr val="black">
                  <a:alpha val="40000"/>
                </a:prstClr>
              </a:outerShdw>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R="0" algn="l" defTabSz="914400" rtl="0" eaLnBrk="1" fontAlgn="base" latinLnBrk="0" hangingPunct="1">
                <a:lnSpc>
                  <a:spcPct val="100000"/>
                </a:lnSpc>
                <a:spcBef>
                  <a:spcPct val="100000"/>
                </a:spcBef>
                <a:spcAft>
                  <a:spcPct val="0"/>
                </a:spcAft>
                <a:buClrTx/>
                <a:buSzTx/>
                <a:tabLst/>
              </a:pPr>
              <a:endParaRPr lang="en-US" sz="1200" b="1">
                <a:solidFill>
                  <a:schemeClr val="tx2"/>
                </a:solidFill>
              </a:endParaRPr>
            </a:p>
            <a:p>
              <a:pPr marR="0" algn="l" defTabSz="914400" rtl="0" eaLnBrk="1" fontAlgn="base" latinLnBrk="0" hangingPunct="1">
                <a:lnSpc>
                  <a:spcPct val="100000"/>
                </a:lnSpc>
                <a:spcBef>
                  <a:spcPct val="100000"/>
                </a:spcBef>
                <a:spcAft>
                  <a:spcPct val="0"/>
                </a:spcAft>
                <a:buClrTx/>
                <a:buSzTx/>
                <a:tabLst/>
              </a:pPr>
              <a:endParaRPr lang="en-US" sz="1200" b="1">
                <a:solidFill>
                  <a:schemeClr val="tx2"/>
                </a:solidFill>
                <a:latin typeface="+mn-lt"/>
                <a:ea typeface="+mn-ea"/>
                <a:cs typeface="+mn-cs"/>
              </a:endParaRPr>
            </a:p>
            <a:p>
              <a:pPr lvl="1" algn="l" eaLnBrk="1" hangingPunct="1">
                <a:spcBef>
                  <a:spcPts val="20"/>
                </a:spcBef>
                <a:buClrTx/>
              </a:pPr>
              <a:endParaRPr lang="en-US" sz="1200" b="1">
                <a:solidFill>
                  <a:schemeClr val="tx2"/>
                </a:solidFill>
                <a:latin typeface="+mj-lt"/>
              </a:endParaRPr>
            </a:p>
            <a:p>
              <a:pPr marR="0" algn="l" defTabSz="914400" rtl="0" eaLnBrk="1" fontAlgn="base" latinLnBrk="0" hangingPunct="1">
                <a:lnSpc>
                  <a:spcPct val="100000"/>
                </a:lnSpc>
                <a:spcBef>
                  <a:spcPct val="100000"/>
                </a:spcBef>
                <a:spcAft>
                  <a:spcPct val="0"/>
                </a:spcAft>
                <a:buClrTx/>
                <a:buSzTx/>
                <a:tabLst/>
              </a:pPr>
              <a:endParaRPr lang="en-US" sz="1600">
                <a:solidFill>
                  <a:schemeClr val="tx1"/>
                </a:solidFill>
              </a:endParaRPr>
            </a:p>
            <a:p>
              <a:pPr marR="0" algn="l" defTabSz="914400" rtl="0" eaLnBrk="1" fontAlgn="base" latinLnBrk="0" hangingPunct="1">
                <a:lnSpc>
                  <a:spcPct val="100000"/>
                </a:lnSpc>
                <a:spcBef>
                  <a:spcPct val="100000"/>
                </a:spcBef>
                <a:spcAft>
                  <a:spcPct val="0"/>
                </a:spcAft>
                <a:buClrTx/>
                <a:buSzTx/>
                <a:tabLst/>
              </a:pPr>
              <a:endParaRPr lang="en-US" sz="1600" b="0">
                <a:solidFill>
                  <a:schemeClr val="tx1"/>
                </a:solidFill>
                <a:latin typeface="+mn-lt"/>
                <a:ea typeface="+mn-ea"/>
                <a:cs typeface="+mn-cs"/>
              </a:endParaRPr>
            </a:p>
            <a:p>
              <a:pPr marR="0" algn="l" defTabSz="914400" rtl="0" eaLnBrk="1" fontAlgn="base" latinLnBrk="0" hangingPunct="1">
                <a:lnSpc>
                  <a:spcPct val="100000"/>
                </a:lnSpc>
                <a:spcBef>
                  <a:spcPct val="100000"/>
                </a:spcBef>
                <a:spcAft>
                  <a:spcPct val="0"/>
                </a:spcAft>
                <a:buClrTx/>
                <a:buSzTx/>
                <a:tabLst/>
              </a:pPr>
              <a:endParaRPr lang="en-US" sz="1600">
                <a:solidFill>
                  <a:schemeClr val="tx1"/>
                </a:solidFill>
              </a:endParaRPr>
            </a:p>
            <a:p>
              <a:pPr marR="0" algn="l" defTabSz="914400" rtl="0" eaLnBrk="1" fontAlgn="base" latinLnBrk="0" hangingPunct="1">
                <a:lnSpc>
                  <a:spcPct val="100000"/>
                </a:lnSpc>
                <a:spcBef>
                  <a:spcPct val="100000"/>
                </a:spcBef>
                <a:spcAft>
                  <a:spcPct val="0"/>
                </a:spcAft>
                <a:buClrTx/>
                <a:buSzTx/>
                <a:tabLst/>
              </a:pPr>
              <a:endParaRPr lang="en-US" sz="1600" b="0">
                <a:solidFill>
                  <a:schemeClr val="tx1"/>
                </a:solidFill>
                <a:latin typeface="+mn-lt"/>
                <a:ea typeface="+mn-ea"/>
                <a:cs typeface="+mn-cs"/>
              </a:endParaRPr>
            </a:p>
            <a:p>
              <a:pPr marR="0" algn="l" defTabSz="914400" rtl="0" eaLnBrk="1" fontAlgn="base" latinLnBrk="0" hangingPunct="1">
                <a:lnSpc>
                  <a:spcPct val="100000"/>
                </a:lnSpc>
                <a:spcBef>
                  <a:spcPct val="100000"/>
                </a:spcBef>
                <a:spcAft>
                  <a:spcPct val="0"/>
                </a:spcAft>
                <a:buClrTx/>
                <a:buSzTx/>
                <a:tabLst/>
              </a:pPr>
              <a:endParaRPr lang="en-US" sz="1600">
                <a:solidFill>
                  <a:schemeClr val="tx1"/>
                </a:solidFill>
              </a:endParaRPr>
            </a:p>
            <a:p>
              <a:pPr marR="0" algn="l" defTabSz="914400" rtl="0" eaLnBrk="1" fontAlgn="base" latinLnBrk="0" hangingPunct="1">
                <a:lnSpc>
                  <a:spcPct val="100000"/>
                </a:lnSpc>
                <a:spcBef>
                  <a:spcPct val="100000"/>
                </a:spcBef>
                <a:spcAft>
                  <a:spcPct val="0"/>
                </a:spcAft>
                <a:buClrTx/>
                <a:buSzTx/>
                <a:tabLst/>
              </a:pPr>
              <a:endParaRPr lang="en-US" sz="1600" b="0">
                <a:solidFill>
                  <a:schemeClr val="tx1"/>
                </a:solidFill>
                <a:latin typeface="+mn-lt"/>
                <a:ea typeface="+mn-ea"/>
                <a:cs typeface="+mn-cs"/>
              </a:endParaRPr>
            </a:p>
            <a:p>
              <a:pPr marR="0" algn="l" defTabSz="914400" rtl="0" eaLnBrk="1" fontAlgn="base" latinLnBrk="0" hangingPunct="1">
                <a:lnSpc>
                  <a:spcPct val="100000"/>
                </a:lnSpc>
                <a:spcBef>
                  <a:spcPct val="100000"/>
                </a:spcBef>
                <a:spcAft>
                  <a:spcPct val="0"/>
                </a:spcAft>
                <a:buClrTx/>
                <a:buSzTx/>
                <a:tabLst/>
              </a:pPr>
              <a:endParaRPr lang="en-US" sz="1600">
                <a:solidFill>
                  <a:schemeClr val="tx1"/>
                </a:solidFill>
              </a:endParaRPr>
            </a:p>
            <a:p>
              <a:pPr marR="0" algn="l" defTabSz="914400" rtl="0" eaLnBrk="1" fontAlgn="base" latinLnBrk="0" hangingPunct="1">
                <a:lnSpc>
                  <a:spcPct val="100000"/>
                </a:lnSpc>
                <a:spcBef>
                  <a:spcPct val="100000"/>
                </a:spcBef>
                <a:spcAft>
                  <a:spcPct val="0"/>
                </a:spcAft>
                <a:buClrTx/>
                <a:buSzTx/>
                <a:tabLst/>
              </a:pPr>
              <a:endParaRPr lang="en-US" sz="1600" b="0">
                <a:solidFill>
                  <a:schemeClr val="tx1"/>
                </a:solidFill>
                <a:latin typeface="+mn-lt"/>
                <a:ea typeface="+mn-ea"/>
                <a:cs typeface="+mn-cs"/>
              </a:endParaRPr>
            </a:p>
          </p:txBody>
        </p:sp>
        <p:sp>
          <p:nvSpPr>
            <p:cNvPr id="241" name="TextBox 240">
              <a:extLst>
                <a:ext uri="{FF2B5EF4-FFF2-40B4-BE49-F238E27FC236}">
                  <a16:creationId xmlns:a16="http://schemas.microsoft.com/office/drawing/2014/main" id="{F2B1F5B1-2E1A-D3A8-92C6-67E91755B633}"/>
                </a:ext>
              </a:extLst>
            </p:cNvPr>
            <p:cNvSpPr txBox="1"/>
            <p:nvPr/>
          </p:nvSpPr>
          <p:spPr>
            <a:xfrm>
              <a:off x="291722" y="4445491"/>
              <a:ext cx="2932259" cy="2611915"/>
            </a:xfrm>
            <a:prstGeom prst="rect">
              <a:avLst/>
            </a:prstGeom>
            <a:noFill/>
            <a:ln>
              <a:noFill/>
            </a:ln>
          </p:spPr>
          <p:txBody>
            <a:bodyPr wrap="square" rtlCol="0">
              <a:spAutoFit/>
            </a:bodyPr>
            <a:lstStyle/>
            <a:p>
              <a:pPr algn="l"/>
              <a:r>
                <a:rPr lang="en-US" sz="1200" b="1">
                  <a:solidFill>
                    <a:schemeClr val="bg1"/>
                  </a:solidFill>
                  <a:latin typeface="+mn-lt"/>
                </a:rPr>
                <a:t> Exit Criteria:</a:t>
              </a:r>
              <a:br>
                <a:rPr lang="en-US" sz="1200" b="1">
                  <a:solidFill>
                    <a:schemeClr val="bg1"/>
                  </a:solidFill>
                  <a:latin typeface="+mn-lt"/>
                </a:rPr>
              </a:br>
              <a:endParaRPr lang="en-US" b="1">
                <a:solidFill>
                  <a:schemeClr val="bg1"/>
                </a:solidFill>
                <a:latin typeface="+mn-lt"/>
              </a:endParaRPr>
            </a:p>
            <a:p>
              <a:pPr marL="228600" indent="-228600" algn="l">
                <a:buClr>
                  <a:schemeClr val="bg1"/>
                </a:buClr>
                <a:buFont typeface="+mj-lt"/>
                <a:buAutoNum type="arabicPeriod"/>
              </a:pPr>
              <a:r>
                <a:rPr lang="en-US" b="1">
                  <a:solidFill>
                    <a:schemeClr val="bg1"/>
                  </a:solidFill>
                  <a:latin typeface="+mj-lt"/>
                </a:rPr>
                <a:t>Code Implementation Completed: </a:t>
              </a:r>
              <a:br>
                <a:rPr lang="en-US" b="1">
                  <a:solidFill>
                    <a:schemeClr val="bg1"/>
                  </a:solidFill>
                  <a:latin typeface="+mn-lt"/>
                </a:rPr>
              </a:br>
              <a:r>
                <a:rPr lang="en-US">
                  <a:solidFill>
                    <a:schemeClr val="bg1"/>
                  </a:solidFill>
                  <a:latin typeface="+mn-lt"/>
                </a:rPr>
                <a:t>All coding tasks have been finished.</a:t>
              </a:r>
            </a:p>
            <a:p>
              <a:pPr marL="228600" indent="-228600" algn="l">
                <a:buClr>
                  <a:schemeClr val="bg1"/>
                </a:buClr>
                <a:buFont typeface="+mj-lt"/>
                <a:buAutoNum type="arabicPeriod"/>
              </a:pPr>
              <a:endParaRPr lang="en-US" b="1">
                <a:solidFill>
                  <a:schemeClr val="bg1"/>
                </a:solidFill>
                <a:latin typeface="+mn-lt"/>
              </a:endParaRPr>
            </a:p>
            <a:p>
              <a:pPr marL="228600" indent="-228600" algn="l">
                <a:buClr>
                  <a:schemeClr val="bg1"/>
                </a:buClr>
                <a:buFont typeface="+mj-lt"/>
                <a:buAutoNum type="arabicPeriod"/>
              </a:pPr>
              <a:r>
                <a:rPr lang="en-US" b="1">
                  <a:solidFill>
                    <a:schemeClr val="bg1"/>
                  </a:solidFill>
                  <a:latin typeface="+mj-lt"/>
                </a:rPr>
                <a:t>Issue Resolution: </a:t>
              </a:r>
              <a:br>
                <a:rPr lang="en-US" b="1">
                  <a:solidFill>
                    <a:schemeClr val="bg1"/>
                  </a:solidFill>
                  <a:latin typeface="+mj-lt"/>
                </a:rPr>
              </a:br>
              <a:r>
                <a:rPr lang="en-US">
                  <a:solidFill>
                    <a:schemeClr val="bg1"/>
                  </a:solidFill>
                  <a:latin typeface="+mn-lt"/>
                </a:rPr>
                <a:t>All identified issues have been addressed.</a:t>
              </a:r>
            </a:p>
            <a:p>
              <a:pPr marL="228600" indent="-228600" algn="l">
                <a:buClr>
                  <a:schemeClr val="bg1"/>
                </a:buClr>
                <a:buFont typeface="+mj-lt"/>
                <a:buAutoNum type="arabicPeriod"/>
              </a:pPr>
              <a:endParaRPr lang="en-US" b="1">
                <a:solidFill>
                  <a:schemeClr val="bg1"/>
                </a:solidFill>
                <a:latin typeface="+mn-lt"/>
              </a:endParaRPr>
            </a:p>
            <a:p>
              <a:pPr marL="228600" indent="-228600" algn="l">
                <a:buClr>
                  <a:schemeClr val="bg1"/>
                </a:buClr>
                <a:buFont typeface="+mj-lt"/>
                <a:buAutoNum type="arabicPeriod"/>
              </a:pPr>
              <a:r>
                <a:rPr lang="en-US" b="1">
                  <a:solidFill>
                    <a:schemeClr val="bg1"/>
                  </a:solidFill>
                  <a:latin typeface="+mj-lt"/>
                </a:rPr>
                <a:t>Code Quality Review: </a:t>
              </a:r>
              <a:br>
                <a:rPr lang="en-US" b="1">
                  <a:solidFill>
                    <a:schemeClr val="bg1"/>
                  </a:solidFill>
                  <a:latin typeface="+mj-lt"/>
                </a:rPr>
              </a:br>
              <a:r>
                <a:rPr lang="en-US">
                  <a:solidFill>
                    <a:schemeClr val="bg1"/>
                  </a:solidFill>
                  <a:latin typeface="+mn-lt"/>
                </a:rPr>
                <a:t>The code has undergone a quality review and is now fully prepared for the testing phase.</a:t>
              </a:r>
            </a:p>
            <a:p>
              <a:pPr algn="l">
                <a:buClr>
                  <a:schemeClr val="bg1"/>
                </a:buClr>
              </a:pPr>
              <a:endParaRPr lang="en-US" b="1">
                <a:solidFill>
                  <a:schemeClr val="bg1"/>
                </a:solidFill>
              </a:endParaRPr>
            </a:p>
          </p:txBody>
        </p:sp>
      </p:grpSp>
      <p:sp>
        <p:nvSpPr>
          <p:cNvPr id="22" name="Rectangle: Rounded Corners 21">
            <a:extLst>
              <a:ext uri="{FF2B5EF4-FFF2-40B4-BE49-F238E27FC236}">
                <a16:creationId xmlns:a16="http://schemas.microsoft.com/office/drawing/2014/main" id="{2B80D7A1-9329-F7FF-BE7C-9CA0A51D6A45}"/>
              </a:ext>
            </a:extLst>
          </p:cNvPr>
          <p:cNvSpPr/>
          <p:nvPr/>
        </p:nvSpPr>
        <p:spPr bwMode="auto">
          <a:xfrm>
            <a:off x="4209737" y="1498422"/>
            <a:ext cx="7637315" cy="4785599"/>
          </a:xfrm>
          <a:prstGeom prst="roundRect">
            <a:avLst>
              <a:gd name="adj" fmla="val 5793"/>
            </a:avLst>
          </a:prstGeom>
          <a:noFill/>
          <a:ln>
            <a:solidFill>
              <a:schemeClr val="accent6">
                <a:lumMod val="60000"/>
                <a:lumOff val="40000"/>
              </a:schemeClr>
            </a:solidFill>
            <a:headEnd type="none" w="med" len="med"/>
            <a:tailEnd type="none" w="med" len="med"/>
          </a:ln>
          <a:effectLst>
            <a:outerShdw blurRad="50800" dist="38100" dir="2700000" algn="tl" rotWithShape="0">
              <a:prstClr val="black">
                <a:alpha val="40000"/>
              </a:prstClr>
            </a:outerShdw>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L="234950" marR="0" indent="-234950" algn="l" defTabSz="914400" rtl="0" eaLnBrk="1" fontAlgn="base" latinLnBrk="0" hangingPunct="1">
              <a:lnSpc>
                <a:spcPct val="100000"/>
              </a:lnSpc>
              <a:spcBef>
                <a:spcPct val="100000"/>
              </a:spcBef>
              <a:spcAft>
                <a:spcPct val="0"/>
              </a:spcAft>
              <a:buClrTx/>
              <a:buSzTx/>
              <a:buFont typeface="Webdings" pitchFamily="18" charset="2"/>
              <a:buChar char="4"/>
              <a:tabLst/>
            </a:pPr>
            <a:endParaRPr lang="en-US" sz="1600" b="0" err="1">
              <a:solidFill>
                <a:schemeClr val="tx1"/>
              </a:solidFill>
              <a:latin typeface="+mn-lt"/>
              <a:ea typeface="+mn-ea"/>
              <a:cs typeface="+mn-cs"/>
            </a:endParaRPr>
          </a:p>
        </p:txBody>
      </p:sp>
      <p:sp>
        <p:nvSpPr>
          <p:cNvPr id="37" name="Text Placeholder 3">
            <a:extLst>
              <a:ext uri="{FF2B5EF4-FFF2-40B4-BE49-F238E27FC236}">
                <a16:creationId xmlns:a16="http://schemas.microsoft.com/office/drawing/2014/main" id="{467BE760-6514-BAAE-8979-C0662EC37DF1}"/>
              </a:ext>
            </a:extLst>
          </p:cNvPr>
          <p:cNvSpPr txBox="1">
            <a:spLocks/>
          </p:cNvSpPr>
          <p:nvPr/>
        </p:nvSpPr>
        <p:spPr>
          <a:xfrm>
            <a:off x="9406073" y="4071703"/>
            <a:ext cx="512961" cy="553998"/>
          </a:xfrm>
          <a:prstGeom prst="rect">
            <a:avLst/>
          </a:prstGeom>
        </p:spPr>
        <p:txBody>
          <a:bodyPr wrap="none" lIns="0" tIns="0" rIns="0" bIns="0" anchor="t">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defTabSz="914400" eaLnBrk="1" fontAlgn="auto" latinLnBrk="0" hangingPunct="1">
              <a:lnSpc>
                <a:spcPct val="100000"/>
              </a:lnSpc>
              <a:spcBef>
                <a:spcPct val="20000"/>
              </a:spcBef>
              <a:spcAft>
                <a:spcPts val="0"/>
              </a:spcAft>
              <a:buClrTx/>
              <a:buSzTx/>
              <a:buFont typeface="Arial" pitchFamily="34" charset="0"/>
              <a:buNone/>
              <a:tabLst/>
              <a:defRPr/>
            </a:pPr>
            <a:r>
              <a:rPr kumimoji="0" lang="en-US" sz="3600" b="1" i="0" u="none" strike="noStrike" kern="1200" cap="none" spc="0" normalizeH="0" baseline="0" noProof="0">
                <a:ln>
                  <a:noFill/>
                </a:ln>
                <a:solidFill>
                  <a:schemeClr val="tx1"/>
                </a:solidFill>
                <a:effectLst/>
                <a:uLnTx/>
                <a:uFillTx/>
                <a:ea typeface="Bogle" charset="0"/>
                <a:cs typeface="Bogle" charset="0"/>
              </a:rPr>
              <a:t>06</a:t>
            </a:r>
            <a:endParaRPr kumimoji="0" lang="en-US" sz="4000" b="1" i="0" u="none" strike="noStrike" kern="1200" cap="none" spc="0" normalizeH="0" baseline="0" noProof="0">
              <a:ln>
                <a:noFill/>
              </a:ln>
              <a:solidFill>
                <a:schemeClr val="tx1"/>
              </a:solidFill>
              <a:effectLst/>
              <a:uLnTx/>
              <a:uFillTx/>
              <a:ea typeface="Bogle" charset="0"/>
              <a:cs typeface="Bogle" charset="0"/>
            </a:endParaRPr>
          </a:p>
        </p:txBody>
      </p:sp>
      <p:sp>
        <p:nvSpPr>
          <p:cNvPr id="42" name="Footer Text">
            <a:extLst>
              <a:ext uri="{FF2B5EF4-FFF2-40B4-BE49-F238E27FC236}">
                <a16:creationId xmlns:a16="http://schemas.microsoft.com/office/drawing/2014/main" id="{46526449-9007-7892-A952-87701367ECC8}"/>
              </a:ext>
            </a:extLst>
          </p:cNvPr>
          <p:cNvSpPr txBox="1"/>
          <p:nvPr/>
        </p:nvSpPr>
        <p:spPr>
          <a:xfrm>
            <a:off x="6869514" y="4693894"/>
            <a:ext cx="2321326" cy="2505301"/>
          </a:xfrm>
          <a:prstGeom prst="rect">
            <a:avLst/>
          </a:prstGeom>
          <a:noFill/>
        </p:spPr>
        <p:txBody>
          <a:bodyPr wrap="square" lIns="0" tIns="0" rIns="0" bIns="0" rtlCol="0">
            <a:spAutoFit/>
          </a:bodyPr>
          <a:lstStyle/>
          <a:p>
            <a:pPr algn="l"/>
            <a:r>
              <a:rPr lang="en-US" b="1">
                <a:solidFill>
                  <a:schemeClr val="accent5"/>
                </a:solidFill>
                <a:latin typeface="+mn-lt"/>
                <a:hlinkClick r:id="rId9">
                  <a:extLst>
                    <a:ext uri="{A12FA001-AC4F-418D-AE19-62706E023703}">
                      <ahyp:hlinkClr xmlns:ahyp="http://schemas.microsoft.com/office/drawing/2018/hyperlinkcolor" val="tx"/>
                    </a:ext>
                  </a:extLst>
                </a:hlinkClick>
              </a:rPr>
              <a:t>Unit Testing</a:t>
            </a:r>
            <a:endParaRPr lang="en-US" b="1">
              <a:solidFill>
                <a:schemeClr val="accent5"/>
              </a:solidFill>
              <a:latin typeface="+mn-lt"/>
            </a:endParaRPr>
          </a:p>
          <a:p>
            <a:pPr algn="l"/>
            <a:r>
              <a:rPr lang="en-US" b="1">
                <a:solidFill>
                  <a:srgbClr val="000000"/>
                </a:solidFill>
                <a:latin typeface="+mn-lt"/>
              </a:rPr>
              <a:t>Unit Testing: </a:t>
            </a:r>
            <a:r>
              <a:rPr lang="en-US">
                <a:solidFill>
                  <a:srgbClr val="000000"/>
                </a:solidFill>
                <a:latin typeface="+mn-lt"/>
              </a:rPr>
              <a:t>Perform unit tests on individual components to ensure correctness and reliability.</a:t>
            </a:r>
          </a:p>
          <a:p>
            <a:pPr algn="l"/>
            <a:r>
              <a:rPr lang="en-US" b="1">
                <a:solidFill>
                  <a:srgbClr val="000000"/>
                </a:solidFill>
                <a:latin typeface="+mn-lt"/>
              </a:rPr>
              <a:t>Issue Identification: </a:t>
            </a:r>
            <a:r>
              <a:rPr lang="en-US">
                <a:solidFill>
                  <a:srgbClr val="000000"/>
                </a:solidFill>
                <a:latin typeface="+mn-lt"/>
              </a:rPr>
              <a:t>This step is crucial for identifying potential</a:t>
            </a:r>
            <a:r>
              <a:rPr lang="en-US" b="1">
                <a:solidFill>
                  <a:srgbClr val="000000"/>
                </a:solidFill>
                <a:latin typeface="+mn-lt"/>
              </a:rPr>
              <a:t> </a:t>
            </a:r>
            <a:r>
              <a:rPr lang="en-US">
                <a:solidFill>
                  <a:srgbClr val="000000"/>
                </a:solidFill>
                <a:latin typeface="+mn-lt"/>
              </a:rPr>
              <a:t>issues and ensuring that the data meets the required</a:t>
            </a:r>
            <a:r>
              <a:rPr lang="en-US" b="1">
                <a:solidFill>
                  <a:srgbClr val="000000"/>
                </a:solidFill>
                <a:latin typeface="+mn-lt"/>
              </a:rPr>
              <a:t> </a:t>
            </a:r>
            <a:r>
              <a:rPr lang="en-US">
                <a:solidFill>
                  <a:srgbClr val="000000"/>
                </a:solidFill>
                <a:latin typeface="+mn-lt"/>
              </a:rPr>
              <a:t>standards.</a:t>
            </a:r>
          </a:p>
          <a:p>
            <a:pPr algn="l"/>
            <a:endParaRPr lang="en-US">
              <a:solidFill>
                <a:srgbClr val="000000"/>
              </a:solidFill>
              <a:latin typeface="+mn-lt"/>
            </a:endParaRPr>
          </a:p>
          <a:p>
            <a:pPr algn="l"/>
            <a:endParaRPr lang="en-US">
              <a:solidFill>
                <a:srgbClr val="000000"/>
              </a:solidFill>
              <a:latin typeface="+mn-lt"/>
            </a:endParaRPr>
          </a:p>
          <a:p>
            <a:pPr algn="l"/>
            <a:endParaRPr lang="en-US">
              <a:solidFill>
                <a:srgbClr val="000000"/>
              </a:solidFill>
              <a:latin typeface="+mn-lt"/>
            </a:endParaRPr>
          </a:p>
          <a:p>
            <a:pPr algn="l"/>
            <a:endParaRPr lang="en-US">
              <a:solidFill>
                <a:srgbClr val="000000"/>
              </a:solidFill>
              <a:latin typeface="+mn-lt"/>
            </a:endParaRPr>
          </a:p>
          <a:p>
            <a:pPr algn="l"/>
            <a:endParaRPr lang="en-US">
              <a:solidFill>
                <a:srgbClr val="000000"/>
              </a:solidFill>
              <a:latin typeface="+mn-lt"/>
            </a:endParaRPr>
          </a:p>
          <a:p>
            <a:pPr algn="l"/>
            <a:endParaRPr lang="en-US">
              <a:solidFill>
                <a:srgbClr val="000000"/>
              </a:solidFill>
              <a:latin typeface="+mn-lt"/>
            </a:endParaRPr>
          </a:p>
        </p:txBody>
      </p:sp>
      <p:sp>
        <p:nvSpPr>
          <p:cNvPr id="23" name="Rectangle 22">
            <a:extLst>
              <a:ext uri="{FF2B5EF4-FFF2-40B4-BE49-F238E27FC236}">
                <a16:creationId xmlns:a16="http://schemas.microsoft.com/office/drawing/2014/main" id="{EFAAE06A-1541-E823-25A1-AA8013D08D57}"/>
              </a:ext>
            </a:extLst>
          </p:cNvPr>
          <p:cNvSpPr/>
          <p:nvPr/>
        </p:nvSpPr>
        <p:spPr>
          <a:xfrm>
            <a:off x="4240984" y="1366637"/>
            <a:ext cx="2433089" cy="267524"/>
          </a:xfrm>
          <a:custGeom>
            <a:avLst/>
            <a:gdLst>
              <a:gd name="connsiteX0" fmla="*/ 0 w 1964602"/>
              <a:gd name="connsiteY0" fmla="*/ 0 h 235390"/>
              <a:gd name="connsiteX1" fmla="*/ 1964602 w 1964602"/>
              <a:gd name="connsiteY1" fmla="*/ 0 h 235390"/>
              <a:gd name="connsiteX2" fmla="*/ 1964602 w 1964602"/>
              <a:gd name="connsiteY2" fmla="*/ 235390 h 235390"/>
              <a:gd name="connsiteX3" fmla="*/ 0 w 1964602"/>
              <a:gd name="connsiteY3" fmla="*/ 235390 h 235390"/>
              <a:gd name="connsiteX4" fmla="*/ 0 w 1964602"/>
              <a:gd name="connsiteY4" fmla="*/ 0 h 235390"/>
              <a:gd name="connsiteX0" fmla="*/ 88491 w 1964602"/>
              <a:gd name="connsiteY0" fmla="*/ 0 h 235390"/>
              <a:gd name="connsiteX1" fmla="*/ 1964602 w 1964602"/>
              <a:gd name="connsiteY1" fmla="*/ 0 h 235390"/>
              <a:gd name="connsiteX2" fmla="*/ 1964602 w 1964602"/>
              <a:gd name="connsiteY2" fmla="*/ 235390 h 235390"/>
              <a:gd name="connsiteX3" fmla="*/ 0 w 1964602"/>
              <a:gd name="connsiteY3" fmla="*/ 235390 h 235390"/>
              <a:gd name="connsiteX4" fmla="*/ 88491 w 1964602"/>
              <a:gd name="connsiteY4" fmla="*/ 0 h 235390"/>
              <a:gd name="connsiteX0" fmla="*/ 88491 w 1964602"/>
              <a:gd name="connsiteY0" fmla="*/ 0 h 235390"/>
              <a:gd name="connsiteX1" fmla="*/ 1964602 w 1964602"/>
              <a:gd name="connsiteY1" fmla="*/ 0 h 235390"/>
              <a:gd name="connsiteX2" fmla="*/ 1821699 w 1964602"/>
              <a:gd name="connsiteY2" fmla="*/ 235390 h 235390"/>
              <a:gd name="connsiteX3" fmla="*/ 0 w 1964602"/>
              <a:gd name="connsiteY3" fmla="*/ 235390 h 235390"/>
              <a:gd name="connsiteX4" fmla="*/ 88491 w 1964602"/>
              <a:gd name="connsiteY4" fmla="*/ 0 h 235390"/>
              <a:gd name="connsiteX0" fmla="*/ 144065 w 1964602"/>
              <a:gd name="connsiteY0" fmla="*/ 0 h 235390"/>
              <a:gd name="connsiteX1" fmla="*/ 1964602 w 1964602"/>
              <a:gd name="connsiteY1" fmla="*/ 0 h 235390"/>
              <a:gd name="connsiteX2" fmla="*/ 1821699 w 1964602"/>
              <a:gd name="connsiteY2" fmla="*/ 235390 h 235390"/>
              <a:gd name="connsiteX3" fmla="*/ 0 w 1964602"/>
              <a:gd name="connsiteY3" fmla="*/ 235390 h 235390"/>
              <a:gd name="connsiteX4" fmla="*/ 144065 w 1964602"/>
              <a:gd name="connsiteY4" fmla="*/ 0 h 2353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4602" h="235390">
                <a:moveTo>
                  <a:pt x="144065" y="0"/>
                </a:moveTo>
                <a:lnTo>
                  <a:pt x="1964602" y="0"/>
                </a:lnTo>
                <a:lnTo>
                  <a:pt x="1821699" y="235390"/>
                </a:lnTo>
                <a:lnTo>
                  <a:pt x="0" y="235390"/>
                </a:lnTo>
                <a:lnTo>
                  <a:pt x="144065" y="0"/>
                </a:lnTo>
                <a:close/>
              </a:path>
            </a:pathLst>
          </a:custGeom>
          <a:solidFill>
            <a:schemeClr val="tx1"/>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eaLnBrk="1" fontAlgn="auto" hangingPunct="1">
              <a:spcBef>
                <a:spcPts val="0"/>
              </a:spcBef>
              <a:spcAft>
                <a:spcPts val="0"/>
              </a:spcAft>
              <a:buClrTx/>
              <a:buFontTx/>
              <a:buNone/>
              <a:defRPr/>
            </a:pPr>
            <a:r>
              <a:rPr kumimoji="1" lang="en-US" sz="1200" b="1" i="1" kern="0">
                <a:solidFill>
                  <a:prstClr val="white"/>
                </a:solidFill>
                <a:latin typeface="+mj-lt"/>
                <a:cs typeface="+mn-cs"/>
              </a:rPr>
              <a:t>   Process</a:t>
            </a:r>
          </a:p>
        </p:txBody>
      </p:sp>
      <p:sp>
        <p:nvSpPr>
          <p:cNvPr id="16" name="TextBox 15">
            <a:extLst>
              <a:ext uri="{FF2B5EF4-FFF2-40B4-BE49-F238E27FC236}">
                <a16:creationId xmlns:a16="http://schemas.microsoft.com/office/drawing/2014/main" id="{79DA74DC-7CA3-AD7E-E639-E9879F7CBFB2}"/>
              </a:ext>
            </a:extLst>
          </p:cNvPr>
          <p:cNvSpPr txBox="1"/>
          <p:nvPr/>
        </p:nvSpPr>
        <p:spPr>
          <a:xfrm>
            <a:off x="7026854" y="6551464"/>
            <a:ext cx="4685116" cy="246221"/>
          </a:xfrm>
          <a:prstGeom prst="rect">
            <a:avLst/>
          </a:prstGeom>
          <a:noFill/>
          <a:ln>
            <a:noFill/>
            <a:prstDash val="lgDash"/>
          </a:ln>
        </p:spPr>
        <p:txBody>
          <a:bodyPr wrap="square" rtlCol="0">
            <a:spAutoFit/>
          </a:bodyPr>
          <a:lstStyle/>
          <a:p>
            <a:r>
              <a:rPr lang="en-US" sz="1000">
                <a:solidFill>
                  <a:schemeClr val="tx1">
                    <a:lumMod val="60000"/>
                    <a:lumOff val="40000"/>
                  </a:schemeClr>
                </a:solidFill>
                <a:latin typeface="+mn-lt"/>
              </a:rPr>
              <a:t>**Note: Click on the underlined heading for the detailed description.</a:t>
            </a:r>
          </a:p>
        </p:txBody>
      </p:sp>
      <p:pic>
        <p:nvPicPr>
          <p:cNvPr id="8" name="Picture 7">
            <a:extLst>
              <a:ext uri="{FF2B5EF4-FFF2-40B4-BE49-F238E27FC236}">
                <a16:creationId xmlns:a16="http://schemas.microsoft.com/office/drawing/2014/main" id="{CE993122-3889-30BB-FE16-945B215DF65A}"/>
              </a:ext>
            </a:extLst>
          </p:cNvPr>
          <p:cNvPicPr>
            <a:picLocks noChangeAspect="1"/>
          </p:cNvPicPr>
          <p:nvPr/>
        </p:nvPicPr>
        <p:blipFill>
          <a:blip r:embed="rId10"/>
          <a:stretch>
            <a:fillRect/>
          </a:stretch>
        </p:blipFill>
        <p:spPr>
          <a:xfrm>
            <a:off x="11220450" y="76694"/>
            <a:ext cx="971550" cy="933450"/>
          </a:xfrm>
          <a:prstGeom prst="rect">
            <a:avLst/>
          </a:prstGeom>
        </p:spPr>
      </p:pic>
      <p:sp>
        <p:nvSpPr>
          <p:cNvPr id="9" name="Rectangle 8">
            <a:extLst>
              <a:ext uri="{FF2B5EF4-FFF2-40B4-BE49-F238E27FC236}">
                <a16:creationId xmlns:a16="http://schemas.microsoft.com/office/drawing/2014/main" id="{95BD5D5A-CC27-53C3-FEF7-30E391D46BA9}"/>
              </a:ext>
            </a:extLst>
          </p:cNvPr>
          <p:cNvSpPr/>
          <p:nvPr/>
        </p:nvSpPr>
        <p:spPr>
          <a:xfrm>
            <a:off x="1" y="0"/>
            <a:ext cx="2213810" cy="229332"/>
          </a:xfrm>
          <a:prstGeom prst="rect">
            <a:avLst/>
          </a:prstGeom>
          <a:solidFill>
            <a:schemeClr val="tx1"/>
          </a:solidFill>
          <a:ln w="9525" cap="flat" cmpd="sng" algn="ctr">
            <a:solidFill>
              <a:schemeClr val="tx1"/>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sz="1200" b="1" i="1" u="none" strike="noStrike" kern="0" cap="none" spc="0" normalizeH="0" baseline="0" noProof="0">
                <a:ln>
                  <a:noFill/>
                </a:ln>
                <a:solidFill>
                  <a:prstClr val="white"/>
                </a:solidFill>
                <a:effectLst/>
                <a:uLnTx/>
                <a:uFillTx/>
                <a:latin typeface="+mj-lt"/>
                <a:ea typeface="+mn-ea"/>
                <a:cs typeface="+mn-cs"/>
              </a:rPr>
              <a:t>SDLC Development Phase</a:t>
            </a:r>
          </a:p>
        </p:txBody>
      </p:sp>
      <p:sp>
        <p:nvSpPr>
          <p:cNvPr id="10" name="TextBox 9">
            <a:extLst>
              <a:ext uri="{FF2B5EF4-FFF2-40B4-BE49-F238E27FC236}">
                <a16:creationId xmlns:a16="http://schemas.microsoft.com/office/drawing/2014/main" id="{30C05241-CC4C-21DC-1393-32995D46850A}"/>
              </a:ext>
            </a:extLst>
          </p:cNvPr>
          <p:cNvSpPr txBox="1"/>
          <p:nvPr/>
        </p:nvSpPr>
        <p:spPr>
          <a:xfrm>
            <a:off x="310487" y="342592"/>
            <a:ext cx="9994187" cy="400110"/>
          </a:xfrm>
          <a:prstGeom prst="rect">
            <a:avLst/>
          </a:prstGeom>
          <a:noFill/>
        </p:spPr>
        <p:txBody>
          <a:bodyPr wrap="square" lIns="91440" tIns="45720" rIns="91440" bIns="45720" rtlCol="0" anchor="ctr">
            <a:spAutoFit/>
          </a:bodyPr>
          <a:lstStyle/>
          <a:p>
            <a:pPr algn="l">
              <a:defRPr/>
            </a:pPr>
            <a:r>
              <a:rPr lang="en-US" sz="2000" b="1">
                <a:latin typeface="+mj-lt"/>
                <a:cs typeface="Times New Roman"/>
              </a:rPr>
              <a:t>What happens in Development Phase?</a:t>
            </a:r>
            <a:endParaRPr lang="en-US" sz="2000" b="1" i="0" u="none" strike="noStrike" kern="1200" cap="none" spc="0" normalizeH="0" baseline="0" noProof="0">
              <a:ln>
                <a:noFill/>
              </a:ln>
              <a:effectLst/>
              <a:uLnTx/>
              <a:uFillTx/>
              <a:latin typeface="+mj-lt"/>
              <a:cs typeface="Times New Roman"/>
            </a:endParaRPr>
          </a:p>
        </p:txBody>
      </p:sp>
      <p:sp>
        <p:nvSpPr>
          <p:cNvPr id="11" name="Rectangle 2">
            <a:extLst>
              <a:ext uri="{FF2B5EF4-FFF2-40B4-BE49-F238E27FC236}">
                <a16:creationId xmlns:a16="http://schemas.microsoft.com/office/drawing/2014/main" id="{A7BDFDAA-B02E-BE42-BCBE-8587E2D37BC1}"/>
              </a:ext>
            </a:extLst>
          </p:cNvPr>
          <p:cNvSpPr>
            <a:spLocks noChangeArrowheads="1"/>
          </p:cNvSpPr>
          <p:nvPr/>
        </p:nvSpPr>
        <p:spPr bwMode="auto">
          <a:xfrm>
            <a:off x="327928" y="766163"/>
            <a:ext cx="1104203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l"/>
            <a:r>
              <a:rPr lang="en-US" sz="1200">
                <a:solidFill>
                  <a:srgbClr val="000000"/>
                </a:solidFill>
                <a:latin typeface="+mn-lt"/>
              </a:rPr>
              <a:t>The </a:t>
            </a:r>
            <a:r>
              <a:rPr lang="en-US" sz="1200" b="1">
                <a:solidFill>
                  <a:srgbClr val="000000"/>
                </a:solidFill>
                <a:latin typeface="+mn-lt"/>
              </a:rPr>
              <a:t>purpose of the Development Stage</a:t>
            </a:r>
            <a:r>
              <a:rPr lang="en-US" sz="1200">
                <a:solidFill>
                  <a:srgbClr val="000000"/>
                </a:solidFill>
                <a:latin typeface="+mn-lt"/>
              </a:rPr>
              <a:t> is to build and implement the application by transforming </a:t>
            </a:r>
            <a:r>
              <a:rPr lang="en-US" sz="1200" b="1">
                <a:solidFill>
                  <a:srgbClr val="000000"/>
                </a:solidFill>
                <a:latin typeface="+mn-lt"/>
              </a:rPr>
              <a:t>design specifications into functional</a:t>
            </a:r>
            <a:r>
              <a:rPr lang="en-US" sz="1200">
                <a:solidFill>
                  <a:srgbClr val="000000"/>
                </a:solidFill>
                <a:latin typeface="+mn-lt"/>
              </a:rPr>
              <a:t>, efficient, and maintainable code, ensuring alignment with business requirements and technical objectives.</a:t>
            </a:r>
            <a:endParaRPr lang="en-US" sz="1200" b="1">
              <a:solidFill>
                <a:srgbClr val="000000"/>
              </a:solidFill>
              <a:latin typeface="+mn-lt"/>
              <a:cs typeface="Arial" panose="020B0604020202020204" pitchFamily="34" charset="0"/>
            </a:endParaRPr>
          </a:p>
        </p:txBody>
      </p:sp>
    </p:spTree>
    <p:extLst>
      <p:ext uri="{BB962C8B-B14F-4D97-AF65-F5344CB8AC3E}">
        <p14:creationId xmlns:p14="http://schemas.microsoft.com/office/powerpoint/2010/main" val="4625141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354F983-472A-FA70-01E5-F02B8046413B}"/>
              </a:ext>
            </a:extLst>
          </p:cNvPr>
          <p:cNvSpPr txBox="1"/>
          <p:nvPr/>
        </p:nvSpPr>
        <p:spPr>
          <a:xfrm>
            <a:off x="457199" y="2998113"/>
            <a:ext cx="7953375" cy="523220"/>
          </a:xfrm>
          <a:prstGeom prst="rect">
            <a:avLst/>
          </a:prstGeom>
          <a:noFill/>
          <a:ln>
            <a:noFill/>
          </a:ln>
        </p:spPr>
        <p:txBody>
          <a:bodyPr wrap="square" rtlCol="0">
            <a:spAutoFit/>
          </a:bodyPr>
          <a:lstStyle/>
          <a:p>
            <a:pPr algn="l"/>
            <a:r>
              <a:rPr lang="en-US" sz="2800" b="1" i="1">
                <a:solidFill>
                  <a:schemeClr val="bg1"/>
                </a:solidFill>
                <a:latin typeface="+mj-lt"/>
                <a:cs typeface="Arial" panose="020B0604020202020204" pitchFamily="34" charset="0"/>
              </a:rPr>
              <a:t>Phase 05 - Testing</a:t>
            </a:r>
          </a:p>
        </p:txBody>
      </p:sp>
    </p:spTree>
    <p:extLst>
      <p:ext uri="{BB962C8B-B14F-4D97-AF65-F5344CB8AC3E}">
        <p14:creationId xmlns:p14="http://schemas.microsoft.com/office/powerpoint/2010/main" val="4287664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5BF340-5D61-F715-3898-70C15D7F6060}"/>
            </a:ext>
          </a:extLst>
        </p:cNvPr>
        <p:cNvGrpSpPr/>
        <p:nvPr/>
      </p:nvGrpSpPr>
      <p:grpSpPr>
        <a:xfrm>
          <a:off x="0" y="0"/>
          <a:ext cx="0" cy="0"/>
          <a:chOff x="0" y="0"/>
          <a:chExt cx="0" cy="0"/>
        </a:xfrm>
      </p:grpSpPr>
      <p:sp>
        <p:nvSpPr>
          <p:cNvPr id="20" name="Rectangle: Rounded Corners 19">
            <a:extLst>
              <a:ext uri="{FF2B5EF4-FFF2-40B4-BE49-F238E27FC236}">
                <a16:creationId xmlns:a16="http://schemas.microsoft.com/office/drawing/2014/main" id="{74F0F85F-A464-DCDC-F2C3-703FA150AF72}"/>
              </a:ext>
            </a:extLst>
          </p:cNvPr>
          <p:cNvSpPr/>
          <p:nvPr/>
        </p:nvSpPr>
        <p:spPr>
          <a:xfrm>
            <a:off x="6231200" y="1262566"/>
            <a:ext cx="5707693" cy="5138137"/>
          </a:xfrm>
          <a:prstGeom prst="roundRect">
            <a:avLst>
              <a:gd name="adj" fmla="val 8186"/>
            </a:avLst>
          </a:prstGeom>
          <a:ln w="38100">
            <a:solidFill>
              <a:schemeClr val="bg2">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 name="TextBox 3">
            <a:extLst>
              <a:ext uri="{FF2B5EF4-FFF2-40B4-BE49-F238E27FC236}">
                <a16:creationId xmlns:a16="http://schemas.microsoft.com/office/drawing/2014/main" id="{74B28C1C-09FE-C83D-9D2B-FC2BE0C5CF71}"/>
              </a:ext>
            </a:extLst>
          </p:cNvPr>
          <p:cNvSpPr txBox="1"/>
          <p:nvPr/>
        </p:nvSpPr>
        <p:spPr>
          <a:xfrm>
            <a:off x="7203866" y="1632388"/>
            <a:ext cx="4671793" cy="1512722"/>
          </a:xfrm>
          <a:prstGeom prst="rect">
            <a:avLst/>
          </a:prstGeom>
          <a:noFill/>
        </p:spPr>
        <p:txBody>
          <a:bodyPr wrap="square" rtlCol="0">
            <a:spAutoFit/>
          </a:bodyPr>
          <a:lstStyle/>
          <a:p>
            <a:pPr lvl="0" algn="l"/>
            <a:r>
              <a:rPr lang="en-US" sz="1200" b="1">
                <a:latin typeface="+mj-lt"/>
              </a:rPr>
              <a:t>Middleware Component Testing</a:t>
            </a:r>
          </a:p>
          <a:p>
            <a:pPr lvl="0" algn="l"/>
            <a:r>
              <a:rPr lang="en-US" b="1">
                <a:solidFill>
                  <a:srgbClr val="000000"/>
                </a:solidFill>
                <a:latin typeface="+mn-lt"/>
                <a:cs typeface="Aharoni" panose="02010803020104030203" pitchFamily="2" charset="-79"/>
              </a:rPr>
              <a:t>Session Testing</a:t>
            </a:r>
            <a:r>
              <a:rPr lang="en-US">
                <a:solidFill>
                  <a:srgbClr val="000000"/>
                </a:solidFill>
                <a:latin typeface="+mn-lt"/>
                <a:cs typeface="Aharoni" panose="02010803020104030203" pitchFamily="2" charset="-79"/>
              </a:rPr>
              <a:t>: Verify session initialization, expiration, and maintenance across API requests.</a:t>
            </a:r>
            <a:endParaRPr lang="en-US" b="1">
              <a:solidFill>
                <a:srgbClr val="000000"/>
              </a:solidFill>
              <a:latin typeface="+mn-lt"/>
              <a:cs typeface="Aharoni" panose="02010803020104030203" pitchFamily="2" charset="-79"/>
            </a:endParaRPr>
          </a:p>
          <a:p>
            <a:pPr lvl="0" algn="l"/>
            <a:r>
              <a:rPr lang="en-US" b="1">
                <a:solidFill>
                  <a:srgbClr val="000000"/>
                </a:solidFill>
                <a:latin typeface="+mn-lt"/>
                <a:cs typeface="Aharoni" panose="02010803020104030203" pitchFamily="2" charset="-79"/>
              </a:rPr>
              <a:t>Authentication Testing</a:t>
            </a:r>
            <a:r>
              <a:rPr lang="en-US">
                <a:solidFill>
                  <a:srgbClr val="000000"/>
                </a:solidFill>
                <a:latin typeface="+mn-lt"/>
                <a:cs typeface="Aharoni" panose="02010803020104030203" pitchFamily="2" charset="-79"/>
              </a:rPr>
              <a:t>: Validate user authentication mechanisms, such as token-based authentication or API keys, ensuring only valid credentials are accepted.</a:t>
            </a:r>
          </a:p>
          <a:p>
            <a:pPr lvl="0" algn="l"/>
            <a:r>
              <a:rPr lang="en-US" b="1">
                <a:solidFill>
                  <a:srgbClr val="000000"/>
                </a:solidFill>
                <a:latin typeface="+mn-lt"/>
                <a:cs typeface="Aharoni" panose="02010803020104030203" pitchFamily="2" charset="-79"/>
              </a:rPr>
              <a:t>Authorization Testing: </a:t>
            </a:r>
            <a:r>
              <a:rPr lang="en-US">
                <a:solidFill>
                  <a:srgbClr val="000000"/>
                </a:solidFill>
                <a:latin typeface="+mn-lt"/>
                <a:cs typeface="Aharoni" panose="02010803020104030203" pitchFamily="2" charset="-79"/>
              </a:rPr>
              <a:t>Confirm that users can only access resources and perform actions permitted by their roles or permissions.</a:t>
            </a:r>
            <a:endParaRPr lang="en-US" sz="1100" kern="1200">
              <a:solidFill>
                <a:srgbClr val="000000"/>
              </a:solidFill>
              <a:latin typeface="+mn-lt"/>
              <a:cs typeface="Aharoni" panose="02010803020104030203" pitchFamily="2" charset="-79"/>
            </a:endParaRPr>
          </a:p>
        </p:txBody>
      </p:sp>
      <p:sp>
        <p:nvSpPr>
          <p:cNvPr id="5" name="TextBox 4">
            <a:extLst>
              <a:ext uri="{FF2B5EF4-FFF2-40B4-BE49-F238E27FC236}">
                <a16:creationId xmlns:a16="http://schemas.microsoft.com/office/drawing/2014/main" id="{A085E5CF-ABE9-4C97-A1D7-E292DB9A9E93}"/>
              </a:ext>
            </a:extLst>
          </p:cNvPr>
          <p:cNvSpPr txBox="1"/>
          <p:nvPr/>
        </p:nvSpPr>
        <p:spPr>
          <a:xfrm>
            <a:off x="7203866" y="3145782"/>
            <a:ext cx="4671794" cy="1157240"/>
          </a:xfrm>
          <a:prstGeom prst="rect">
            <a:avLst/>
          </a:prstGeom>
          <a:noFill/>
        </p:spPr>
        <p:txBody>
          <a:bodyPr wrap="square" rtlCol="0">
            <a:spAutoFit/>
          </a:bodyPr>
          <a:lstStyle/>
          <a:p>
            <a:pPr lvl="0" algn="l"/>
            <a:r>
              <a:rPr lang="en-US" sz="1200" b="1">
                <a:solidFill>
                  <a:schemeClr val="tx2"/>
                </a:solidFill>
                <a:latin typeface="+mj-lt"/>
              </a:rPr>
              <a:t>Functional Testing</a:t>
            </a:r>
          </a:p>
          <a:p>
            <a:pPr lvl="0" algn="l"/>
            <a:r>
              <a:rPr lang="en-US" b="1">
                <a:solidFill>
                  <a:srgbClr val="000000"/>
                </a:solidFill>
                <a:latin typeface="+mn-lt"/>
                <a:cs typeface="Aharoni" panose="02010803020104030203" pitchFamily="2" charset="-79"/>
              </a:rPr>
              <a:t>Test Endpoints:</a:t>
            </a:r>
            <a:r>
              <a:rPr lang="en-US">
                <a:solidFill>
                  <a:srgbClr val="000000"/>
                </a:solidFill>
                <a:latin typeface="+mn-lt"/>
                <a:cs typeface="Aharoni" panose="02010803020104030203" pitchFamily="2" charset="-79"/>
              </a:rPr>
              <a:t> Use tools like </a:t>
            </a:r>
            <a:r>
              <a:rPr lang="en-US">
                <a:solidFill>
                  <a:srgbClr val="000000"/>
                </a:solidFill>
                <a:latin typeface="+mn-lt"/>
                <a:cs typeface="Aharoni" panose="02010803020104030203" pitchFamily="2" charset="-79"/>
                <a:hlinkClick r:id="rId2">
                  <a:extLst>
                    <a:ext uri="{A12FA001-AC4F-418D-AE19-62706E023703}">
                      <ahyp:hlinkClr xmlns:ahyp="http://schemas.microsoft.com/office/drawing/2018/hyperlinkcolor" val="tx"/>
                    </a:ext>
                  </a:extLst>
                </a:hlinkClick>
              </a:rPr>
              <a:t>Postman</a:t>
            </a:r>
            <a:r>
              <a:rPr lang="en-US">
                <a:solidFill>
                  <a:srgbClr val="000000"/>
                </a:solidFill>
                <a:latin typeface="+mn-lt"/>
                <a:cs typeface="Aharoni" panose="02010803020104030203" pitchFamily="2" charset="-79"/>
              </a:rPr>
              <a:t> to test all API endpoints for expected responses.</a:t>
            </a:r>
          </a:p>
          <a:p>
            <a:pPr lvl="0" algn="l"/>
            <a:r>
              <a:rPr lang="en-US" b="1">
                <a:solidFill>
                  <a:srgbClr val="000000"/>
                </a:solidFill>
                <a:latin typeface="+mn-lt"/>
                <a:cs typeface="Aharoni" panose="02010803020104030203" pitchFamily="2" charset="-79"/>
              </a:rPr>
              <a:t>Response Status Validation:.</a:t>
            </a:r>
            <a:r>
              <a:rPr lang="en-US">
                <a:solidFill>
                  <a:srgbClr val="000000"/>
                </a:solidFill>
                <a:latin typeface="+mn-lt"/>
                <a:cs typeface="Aharoni" panose="02010803020104030203" pitchFamily="2" charset="-79"/>
              </a:rPr>
              <a:t> Confirm that the correct status codes (e.g., 200, 400, 401, 404) and descriptive status messages are returned for all API requests.</a:t>
            </a:r>
          </a:p>
        </p:txBody>
      </p:sp>
      <p:sp>
        <p:nvSpPr>
          <p:cNvPr id="6" name="TextBox 5">
            <a:extLst>
              <a:ext uri="{FF2B5EF4-FFF2-40B4-BE49-F238E27FC236}">
                <a16:creationId xmlns:a16="http://schemas.microsoft.com/office/drawing/2014/main" id="{6DD7780E-4623-D913-5424-10DCAF8184A3}"/>
              </a:ext>
            </a:extLst>
          </p:cNvPr>
          <p:cNvSpPr txBox="1"/>
          <p:nvPr/>
        </p:nvSpPr>
        <p:spPr>
          <a:xfrm>
            <a:off x="7222712" y="4289796"/>
            <a:ext cx="4556204" cy="1157240"/>
          </a:xfrm>
          <a:prstGeom prst="rect">
            <a:avLst/>
          </a:prstGeom>
          <a:noFill/>
        </p:spPr>
        <p:txBody>
          <a:bodyPr wrap="square" rtlCol="0">
            <a:spAutoFit/>
          </a:bodyPr>
          <a:lstStyle/>
          <a:p>
            <a:pPr algn="l"/>
            <a:r>
              <a:rPr lang="en-US" sz="1200" b="1">
                <a:solidFill>
                  <a:schemeClr val="accent6">
                    <a:lumMod val="40000"/>
                    <a:lumOff val="60000"/>
                  </a:schemeClr>
                </a:solidFill>
                <a:latin typeface="+mj-lt"/>
              </a:rPr>
              <a:t>Performance Testing</a:t>
            </a:r>
          </a:p>
          <a:p>
            <a:pPr algn="l"/>
            <a:r>
              <a:rPr lang="en-US" b="1">
                <a:solidFill>
                  <a:srgbClr val="000000"/>
                </a:solidFill>
                <a:latin typeface="+mn-lt"/>
              </a:rPr>
              <a:t>Conduct </a:t>
            </a:r>
            <a:r>
              <a:rPr lang="en-US" b="1">
                <a:solidFill>
                  <a:srgbClr val="000000"/>
                </a:solidFill>
                <a:latin typeface="+mn-lt"/>
                <a:hlinkClick r:id="rId3">
                  <a:extLst>
                    <a:ext uri="{A12FA001-AC4F-418D-AE19-62706E023703}">
                      <ahyp:hlinkClr xmlns:ahyp="http://schemas.microsoft.com/office/drawing/2018/hyperlinkcolor" val="tx"/>
                    </a:ext>
                  </a:extLst>
                </a:hlinkClick>
              </a:rPr>
              <a:t>Load &amp; Stress Testing</a:t>
            </a:r>
            <a:r>
              <a:rPr lang="en-US" b="1">
                <a:solidFill>
                  <a:srgbClr val="000000"/>
                </a:solidFill>
                <a:latin typeface="+mn-lt"/>
              </a:rPr>
              <a:t>:</a:t>
            </a:r>
            <a:r>
              <a:rPr lang="en-US">
                <a:solidFill>
                  <a:srgbClr val="000000"/>
                </a:solidFill>
                <a:latin typeface="+mn-lt"/>
              </a:rPr>
              <a:t> Assess performance under concurrent requests and test limits and recovery behavior under extreme conditions.</a:t>
            </a:r>
          </a:p>
          <a:p>
            <a:pPr algn="l"/>
            <a:r>
              <a:rPr lang="en-US" b="1">
                <a:solidFill>
                  <a:srgbClr val="000000"/>
                </a:solidFill>
                <a:latin typeface="+mn-lt"/>
              </a:rPr>
              <a:t>Performance Bottlenecks</a:t>
            </a:r>
            <a:r>
              <a:rPr lang="en-US">
                <a:solidFill>
                  <a:srgbClr val="000000"/>
                </a:solidFill>
                <a:latin typeface="+mn-lt"/>
              </a:rPr>
              <a:t>: Analyze slow database queries, inefficient code, and vulnerabilities, and include smoke testing to ensure critical functionality working.</a:t>
            </a:r>
          </a:p>
        </p:txBody>
      </p:sp>
      <p:sp>
        <p:nvSpPr>
          <p:cNvPr id="9" name="Text Placeholder 3">
            <a:extLst>
              <a:ext uri="{FF2B5EF4-FFF2-40B4-BE49-F238E27FC236}">
                <a16:creationId xmlns:a16="http://schemas.microsoft.com/office/drawing/2014/main" id="{CF810ED0-04C4-4C40-A958-FC8514AC6D26}"/>
              </a:ext>
            </a:extLst>
          </p:cNvPr>
          <p:cNvSpPr txBox="1">
            <a:spLocks/>
          </p:cNvSpPr>
          <p:nvPr/>
        </p:nvSpPr>
        <p:spPr>
          <a:xfrm>
            <a:off x="6401478" y="1940093"/>
            <a:ext cx="682310" cy="738664"/>
          </a:xfrm>
          <a:prstGeom prst="rect">
            <a:avLst/>
          </a:prstGeom>
        </p:spPr>
        <p:txBody>
          <a:bodyPr wrap="square" lIns="0" tIns="0" rIns="0" bIns="0" anchor="b">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eaLnBrk="1" fontAlgn="auto" hangingPunct="1">
              <a:spcBef>
                <a:spcPct val="20000"/>
              </a:spcBef>
              <a:spcAft>
                <a:spcPts val="0"/>
              </a:spcAft>
              <a:buClrTx/>
              <a:buFont typeface="Arial" pitchFamily="34" charset="0"/>
              <a:buNone/>
              <a:defRPr/>
            </a:pPr>
            <a:r>
              <a:rPr lang="en-US" sz="4800">
                <a:solidFill>
                  <a:srgbClr val="800000"/>
                </a:solidFill>
                <a:latin typeface="Calibri"/>
                <a:ea typeface="Bogle" charset="0"/>
                <a:cs typeface="Bogle" charset="0"/>
              </a:rPr>
              <a:t>01</a:t>
            </a:r>
          </a:p>
        </p:txBody>
      </p:sp>
      <p:sp>
        <p:nvSpPr>
          <p:cNvPr id="10" name="Text Placeholder 3">
            <a:extLst>
              <a:ext uri="{FF2B5EF4-FFF2-40B4-BE49-F238E27FC236}">
                <a16:creationId xmlns:a16="http://schemas.microsoft.com/office/drawing/2014/main" id="{51CD7414-FD41-AA83-ACBB-CEDCEBDEE6C6}"/>
              </a:ext>
            </a:extLst>
          </p:cNvPr>
          <p:cNvSpPr txBox="1">
            <a:spLocks/>
          </p:cNvSpPr>
          <p:nvPr/>
        </p:nvSpPr>
        <p:spPr>
          <a:xfrm>
            <a:off x="6450311" y="3458354"/>
            <a:ext cx="625172" cy="738664"/>
          </a:xfrm>
          <a:prstGeom prst="rect">
            <a:avLst/>
          </a:prstGeom>
        </p:spPr>
        <p:txBody>
          <a:bodyPr wrap="none" lIns="0" tIns="0" rIns="0" bIns="0" anchor="t">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eaLnBrk="1" fontAlgn="auto" hangingPunct="1">
              <a:spcBef>
                <a:spcPct val="20000"/>
              </a:spcBef>
              <a:spcAft>
                <a:spcPts val="0"/>
              </a:spcAft>
              <a:buClrTx/>
              <a:buFont typeface="Arial" pitchFamily="34" charset="0"/>
              <a:buNone/>
              <a:defRPr/>
            </a:pPr>
            <a:r>
              <a:rPr lang="en-US" sz="4800">
                <a:solidFill>
                  <a:srgbClr val="006666"/>
                </a:solidFill>
                <a:latin typeface="Calibri"/>
                <a:ea typeface="Bogle" charset="0"/>
                <a:cs typeface="Bogle" charset="0"/>
              </a:rPr>
              <a:t>02</a:t>
            </a:r>
          </a:p>
        </p:txBody>
      </p:sp>
      <p:grpSp>
        <p:nvGrpSpPr>
          <p:cNvPr id="28" name="Group 27">
            <a:extLst>
              <a:ext uri="{FF2B5EF4-FFF2-40B4-BE49-F238E27FC236}">
                <a16:creationId xmlns:a16="http://schemas.microsoft.com/office/drawing/2014/main" id="{2093D577-6C55-59CB-42C0-2F2E0B0A8A92}"/>
              </a:ext>
            </a:extLst>
          </p:cNvPr>
          <p:cNvGrpSpPr/>
          <p:nvPr/>
        </p:nvGrpSpPr>
        <p:grpSpPr>
          <a:xfrm>
            <a:off x="323803" y="1262566"/>
            <a:ext cx="5008951" cy="1981213"/>
            <a:chOff x="323803" y="1634818"/>
            <a:chExt cx="5008951" cy="1617910"/>
          </a:xfrm>
        </p:grpSpPr>
        <p:sp>
          <p:nvSpPr>
            <p:cNvPr id="15" name="Rectangle: Rounded Corners 14">
              <a:extLst>
                <a:ext uri="{FF2B5EF4-FFF2-40B4-BE49-F238E27FC236}">
                  <a16:creationId xmlns:a16="http://schemas.microsoft.com/office/drawing/2014/main" id="{9DD4DD92-356C-3D26-7E9B-B77C5D880176}"/>
                </a:ext>
              </a:extLst>
            </p:cNvPr>
            <p:cNvSpPr/>
            <p:nvPr/>
          </p:nvSpPr>
          <p:spPr>
            <a:xfrm>
              <a:off x="323803" y="1674671"/>
              <a:ext cx="5008951" cy="1578057"/>
            </a:xfrm>
            <a:prstGeom prst="roundRect">
              <a:avLst/>
            </a:prstGeom>
            <a:solidFill>
              <a:srgbClr val="8B0000"/>
            </a:solidFill>
            <a:ln w="38100"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solidFill>
                  <a:srgbClr val="8B0000"/>
                </a:solidFill>
              </a:endParaRPr>
            </a:p>
          </p:txBody>
        </p:sp>
        <p:sp>
          <p:nvSpPr>
            <p:cNvPr id="17" name="TextBox 16">
              <a:extLst>
                <a:ext uri="{FF2B5EF4-FFF2-40B4-BE49-F238E27FC236}">
                  <a16:creationId xmlns:a16="http://schemas.microsoft.com/office/drawing/2014/main" id="{803DADA1-B859-825B-F33B-657FF9C50584}"/>
                </a:ext>
              </a:extLst>
            </p:cNvPr>
            <p:cNvSpPr txBox="1"/>
            <p:nvPr/>
          </p:nvSpPr>
          <p:spPr>
            <a:xfrm>
              <a:off x="445200" y="1634818"/>
              <a:ext cx="4698899" cy="1492007"/>
            </a:xfrm>
            <a:prstGeom prst="rect">
              <a:avLst/>
            </a:prstGeom>
            <a:noFill/>
          </p:spPr>
          <p:txBody>
            <a:bodyPr wrap="square" rtlCol="0">
              <a:spAutoFit/>
            </a:bodyPr>
            <a:lstStyle/>
            <a:p>
              <a:pPr algn="l"/>
              <a:br>
                <a:rPr lang="en-US" b="1">
                  <a:solidFill>
                    <a:schemeClr val="bg1"/>
                  </a:solidFill>
                  <a:latin typeface="+mj-lt"/>
                </a:rPr>
              </a:br>
              <a:r>
                <a:rPr lang="en-US" sz="1200" b="1">
                  <a:solidFill>
                    <a:schemeClr val="bg1"/>
                  </a:solidFill>
                  <a:latin typeface="+mj-lt"/>
                </a:rPr>
                <a:t>Entry Criteria:</a:t>
              </a:r>
            </a:p>
            <a:p>
              <a:pPr algn="l"/>
              <a:endParaRPr lang="en-US" b="1">
                <a:solidFill>
                  <a:schemeClr val="bg1"/>
                </a:solidFill>
                <a:latin typeface="+mj-lt"/>
              </a:endParaRPr>
            </a:p>
            <a:p>
              <a:pPr marL="342900" marR="0" lvl="0" indent="-342900" algn="l">
                <a:lnSpc>
                  <a:spcPct val="107000"/>
                </a:lnSpc>
                <a:spcAft>
                  <a:spcPts val="800"/>
                </a:spcAft>
                <a:buClr>
                  <a:schemeClr val="bg1"/>
                </a:buClr>
                <a:buSzPts val="1000"/>
                <a:buFont typeface="+mj-lt"/>
                <a:buAutoNum type="arabicPeriod"/>
                <a:tabLst>
                  <a:tab pos="457200" algn="l"/>
                </a:tabLst>
              </a:pPr>
              <a:r>
                <a:rPr lang="en-US" b="1" kern="100">
                  <a:solidFill>
                    <a:schemeClr val="bg1"/>
                  </a:solidFill>
                  <a:effectLst/>
                  <a:latin typeface="+mj-lt"/>
                  <a:ea typeface="Aptos" panose="020B0004020202020204" pitchFamily="34" charset="0"/>
                  <a:cs typeface="Arial" panose="020B0604020202020204" pitchFamily="34" charset="0"/>
                </a:rPr>
                <a:t>Code Completion</a:t>
              </a:r>
              <a:r>
                <a:rPr lang="en-US" kern="100">
                  <a:solidFill>
                    <a:schemeClr val="bg1"/>
                  </a:solidFill>
                  <a:effectLst/>
                  <a:latin typeface="+mj-lt"/>
                  <a:ea typeface="Aptos" panose="020B0004020202020204" pitchFamily="34" charset="0"/>
                  <a:cs typeface="Arial" panose="020B0604020202020204" pitchFamily="34" charset="0"/>
                </a:rPr>
                <a:t>: </a:t>
              </a:r>
              <a:br>
                <a:rPr lang="en-US" kern="100">
                  <a:solidFill>
                    <a:schemeClr val="bg1"/>
                  </a:solidFill>
                  <a:effectLst/>
                  <a:latin typeface="+mn-lt"/>
                  <a:ea typeface="Aptos" panose="020B0004020202020204" pitchFamily="34" charset="0"/>
                  <a:cs typeface="Arial" panose="020B0604020202020204" pitchFamily="34" charset="0"/>
                </a:rPr>
              </a:br>
              <a:r>
                <a:rPr lang="en-US" kern="100">
                  <a:solidFill>
                    <a:schemeClr val="bg1"/>
                  </a:solidFill>
                  <a:effectLst/>
                  <a:latin typeface="+mn-lt"/>
                  <a:ea typeface="Aptos" panose="020B0004020202020204" pitchFamily="34" charset="0"/>
                  <a:cs typeface="Arial" panose="020B0604020202020204" pitchFamily="34" charset="0"/>
                </a:rPr>
                <a:t>Verify that all middleware code is fully developed and committed, adhering to coding standards.</a:t>
              </a:r>
            </a:p>
            <a:p>
              <a:pPr marL="342900" marR="0" lvl="0" indent="-342900" algn="l">
                <a:lnSpc>
                  <a:spcPct val="107000"/>
                </a:lnSpc>
                <a:spcAft>
                  <a:spcPts val="800"/>
                </a:spcAft>
                <a:buClr>
                  <a:schemeClr val="bg1"/>
                </a:buClr>
                <a:buSzPts val="1000"/>
                <a:buFont typeface="+mj-lt"/>
                <a:buAutoNum type="arabicPeriod"/>
                <a:tabLst>
                  <a:tab pos="457200" algn="l"/>
                </a:tabLst>
              </a:pPr>
              <a:r>
                <a:rPr lang="en-US" b="1" kern="100">
                  <a:solidFill>
                    <a:schemeClr val="bg1"/>
                  </a:solidFill>
                  <a:latin typeface="+mj-lt"/>
                  <a:cs typeface="Arial" panose="020B0604020202020204" pitchFamily="34" charset="0"/>
                </a:rPr>
                <a:t>Integration Validation: </a:t>
              </a:r>
              <a:br>
                <a:rPr lang="en-US" kern="100">
                  <a:solidFill>
                    <a:schemeClr val="bg1"/>
                  </a:solidFill>
                  <a:effectLst/>
                  <a:latin typeface="+mn-lt"/>
                  <a:ea typeface="Aptos" panose="020B0004020202020204" pitchFamily="34" charset="0"/>
                  <a:cs typeface="Arial" panose="020B0604020202020204" pitchFamily="34" charset="0"/>
                </a:rPr>
              </a:br>
              <a:r>
                <a:rPr lang="en-US" kern="100">
                  <a:solidFill>
                    <a:schemeClr val="bg1"/>
                  </a:solidFill>
                  <a:effectLst/>
                  <a:latin typeface="+mn-lt"/>
                  <a:ea typeface="Aptos" panose="020B0004020202020204" pitchFamily="34" charset="0"/>
                  <a:cs typeface="Arial" panose="020B0604020202020204" pitchFamily="34" charset="0"/>
                </a:rPr>
                <a:t>External services, databases, and APIs that integrates function correctly with the middleware.</a:t>
              </a:r>
              <a:endParaRPr lang="en-US" b="1">
                <a:solidFill>
                  <a:schemeClr val="bg1"/>
                </a:solidFill>
                <a:latin typeface="+mn-lt"/>
              </a:endParaRPr>
            </a:p>
          </p:txBody>
        </p:sp>
      </p:grpSp>
      <p:grpSp>
        <p:nvGrpSpPr>
          <p:cNvPr id="26" name="Group 25">
            <a:extLst>
              <a:ext uri="{FF2B5EF4-FFF2-40B4-BE49-F238E27FC236}">
                <a16:creationId xmlns:a16="http://schemas.microsoft.com/office/drawing/2014/main" id="{71D47BF2-1CB8-0675-362A-C73092653FAE}"/>
              </a:ext>
            </a:extLst>
          </p:cNvPr>
          <p:cNvGrpSpPr/>
          <p:nvPr/>
        </p:nvGrpSpPr>
        <p:grpSpPr>
          <a:xfrm>
            <a:off x="327928" y="3674848"/>
            <a:ext cx="5008951" cy="2688915"/>
            <a:chOff x="331388" y="4033615"/>
            <a:chExt cx="5012545" cy="2052927"/>
          </a:xfrm>
        </p:grpSpPr>
        <p:sp>
          <p:nvSpPr>
            <p:cNvPr id="21" name="Rectangle: Rounded Corners 20">
              <a:extLst>
                <a:ext uri="{FF2B5EF4-FFF2-40B4-BE49-F238E27FC236}">
                  <a16:creationId xmlns:a16="http://schemas.microsoft.com/office/drawing/2014/main" id="{8C1174CE-147F-FCC4-A0E4-240C859969DD}"/>
                </a:ext>
              </a:extLst>
            </p:cNvPr>
            <p:cNvSpPr/>
            <p:nvPr/>
          </p:nvSpPr>
          <p:spPr>
            <a:xfrm>
              <a:off x="331388" y="4033615"/>
              <a:ext cx="5012545" cy="2052927"/>
            </a:xfrm>
            <a:prstGeom prst="roundRect">
              <a:avLst/>
            </a:prstGeom>
            <a:solidFill>
              <a:srgbClr val="006666"/>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7" name="TextBox 6">
              <a:extLst>
                <a:ext uri="{FF2B5EF4-FFF2-40B4-BE49-F238E27FC236}">
                  <a16:creationId xmlns:a16="http://schemas.microsoft.com/office/drawing/2014/main" id="{C31DE214-968B-1934-3B74-3B15B659E3F2}"/>
                </a:ext>
              </a:extLst>
            </p:cNvPr>
            <p:cNvSpPr txBox="1"/>
            <p:nvPr/>
          </p:nvSpPr>
          <p:spPr>
            <a:xfrm>
              <a:off x="456307" y="4340339"/>
              <a:ext cx="4562607" cy="1711833"/>
            </a:xfrm>
            <a:prstGeom prst="rect">
              <a:avLst/>
            </a:prstGeom>
            <a:noFill/>
            <a:ln>
              <a:noFill/>
            </a:ln>
          </p:spPr>
          <p:txBody>
            <a:bodyPr wrap="square" rtlCol="0">
              <a:spAutoFit/>
            </a:bodyPr>
            <a:lstStyle/>
            <a:p>
              <a:pPr marL="228600" indent="-228600" algn="l">
                <a:buClr>
                  <a:schemeClr val="bg1"/>
                </a:buClr>
                <a:buFont typeface="+mj-lt"/>
                <a:buAutoNum type="arabicPeriod"/>
              </a:pPr>
              <a:endParaRPr lang="en-US" b="1">
                <a:solidFill>
                  <a:schemeClr val="bg1"/>
                </a:solidFill>
                <a:latin typeface="+mn-lt"/>
              </a:endParaRPr>
            </a:p>
            <a:p>
              <a:pPr marL="228600" indent="-228600" algn="l">
                <a:buClr>
                  <a:schemeClr val="bg1"/>
                </a:buClr>
                <a:buFont typeface="+mj-lt"/>
                <a:buAutoNum type="arabicPeriod"/>
              </a:pPr>
              <a:r>
                <a:rPr lang="en-US" b="1" kern="100">
                  <a:solidFill>
                    <a:schemeClr val="bg1"/>
                  </a:solidFill>
                  <a:latin typeface="+mj-lt"/>
                  <a:cs typeface="Arial" panose="020B0604020202020204" pitchFamily="34" charset="0"/>
                </a:rPr>
                <a:t>Test Report: </a:t>
              </a:r>
              <a:br>
                <a:rPr lang="en-US">
                  <a:solidFill>
                    <a:schemeClr val="bg1"/>
                  </a:solidFill>
                  <a:latin typeface="+mn-lt"/>
                </a:rPr>
              </a:br>
              <a:r>
                <a:rPr lang="en-US">
                  <a:solidFill>
                    <a:schemeClr val="bg1"/>
                  </a:solidFill>
                  <a:latin typeface="+mn-lt"/>
                </a:rPr>
                <a:t>All defined test cases passed successfully.</a:t>
              </a:r>
            </a:p>
            <a:p>
              <a:pPr marL="228600" indent="-228600" algn="l">
                <a:buClr>
                  <a:schemeClr val="bg1"/>
                </a:buClr>
                <a:buFont typeface="+mj-lt"/>
                <a:buAutoNum type="arabicPeriod"/>
              </a:pPr>
              <a:endParaRPr lang="en-US">
                <a:solidFill>
                  <a:schemeClr val="bg1"/>
                </a:solidFill>
                <a:latin typeface="+mn-lt"/>
              </a:endParaRPr>
            </a:p>
            <a:p>
              <a:pPr marL="228600" indent="-228600" algn="l">
                <a:buClr>
                  <a:schemeClr val="bg1"/>
                </a:buClr>
                <a:buFont typeface="+mj-lt"/>
                <a:buAutoNum type="arabicPeriod"/>
              </a:pPr>
              <a:r>
                <a:rPr lang="en-US" b="1" kern="100">
                  <a:solidFill>
                    <a:schemeClr val="bg1"/>
                  </a:solidFill>
                  <a:latin typeface="+mj-lt"/>
                  <a:cs typeface="Arial" panose="020B0604020202020204" pitchFamily="34" charset="0"/>
                </a:rPr>
                <a:t>Test Verification: </a:t>
              </a:r>
              <a:br>
                <a:rPr lang="en-US">
                  <a:solidFill>
                    <a:schemeClr val="bg1"/>
                  </a:solidFill>
                  <a:latin typeface="+mn-lt"/>
                </a:rPr>
              </a:br>
              <a:r>
                <a:rPr lang="en-US">
                  <a:solidFill>
                    <a:schemeClr val="bg1"/>
                  </a:solidFill>
                  <a:latin typeface="+mn-lt"/>
                </a:rPr>
                <a:t>Logs and results indicate consistency and correct operation.</a:t>
              </a:r>
            </a:p>
            <a:p>
              <a:pPr marL="228600" indent="-228600" algn="l">
                <a:buClr>
                  <a:schemeClr val="bg1"/>
                </a:buClr>
                <a:buFont typeface="+mj-lt"/>
                <a:buAutoNum type="arabicPeriod"/>
              </a:pPr>
              <a:endParaRPr lang="en-US">
                <a:solidFill>
                  <a:schemeClr val="bg1"/>
                </a:solidFill>
                <a:latin typeface="+mn-lt"/>
              </a:endParaRPr>
            </a:p>
            <a:p>
              <a:pPr marL="228600" indent="-228600" algn="l">
                <a:buClr>
                  <a:schemeClr val="bg1"/>
                </a:buClr>
                <a:buFont typeface="+mj-lt"/>
                <a:buAutoNum type="arabicPeriod"/>
              </a:pPr>
              <a:r>
                <a:rPr lang="en-US" b="1" kern="100">
                  <a:solidFill>
                    <a:schemeClr val="bg1"/>
                  </a:solidFill>
                  <a:latin typeface="+mj-lt"/>
                  <a:cs typeface="Arial" panose="020B0604020202020204" pitchFamily="34" charset="0"/>
                </a:rPr>
                <a:t>Issues Cleared: </a:t>
              </a:r>
              <a:br>
                <a:rPr lang="en-US">
                  <a:solidFill>
                    <a:schemeClr val="bg1"/>
                  </a:solidFill>
                  <a:latin typeface="+mn-lt"/>
                </a:rPr>
              </a:br>
              <a:r>
                <a:rPr lang="en-US">
                  <a:solidFill>
                    <a:schemeClr val="bg1"/>
                  </a:solidFill>
                  <a:latin typeface="+mn-lt"/>
                </a:rPr>
                <a:t>All identified issues have been</a:t>
              </a:r>
              <a:r>
                <a:rPr lang="en-US" b="1">
                  <a:solidFill>
                    <a:schemeClr val="bg1"/>
                  </a:solidFill>
                  <a:latin typeface="+mn-lt"/>
                </a:rPr>
                <a:t> </a:t>
              </a:r>
              <a:r>
                <a:rPr lang="en-US">
                  <a:solidFill>
                    <a:schemeClr val="bg1"/>
                  </a:solidFill>
                  <a:latin typeface="+mn-lt"/>
                </a:rPr>
                <a:t>resolved and verified.</a:t>
              </a:r>
            </a:p>
            <a:p>
              <a:pPr marL="228600" indent="-228600" algn="l">
                <a:buClr>
                  <a:schemeClr val="bg1"/>
                </a:buClr>
                <a:buFont typeface="+mj-lt"/>
                <a:buAutoNum type="arabicPeriod"/>
              </a:pPr>
              <a:endParaRPr lang="en-US">
                <a:solidFill>
                  <a:schemeClr val="bg1"/>
                </a:solidFill>
                <a:latin typeface="+mn-lt"/>
              </a:endParaRPr>
            </a:p>
            <a:p>
              <a:pPr marL="228600" indent="-228600" algn="l">
                <a:buClr>
                  <a:schemeClr val="bg1"/>
                </a:buClr>
                <a:buFont typeface="+mj-lt"/>
                <a:buAutoNum type="arabicPeriod"/>
              </a:pPr>
              <a:r>
                <a:rPr lang="en-US" b="1" kern="100">
                  <a:solidFill>
                    <a:schemeClr val="bg1"/>
                  </a:solidFill>
                  <a:latin typeface="+mj-lt"/>
                  <a:cs typeface="Arial" panose="020B0604020202020204" pitchFamily="34" charset="0"/>
                </a:rPr>
                <a:t>Quality Approved: </a:t>
              </a:r>
              <a:br>
                <a:rPr lang="en-US">
                  <a:solidFill>
                    <a:schemeClr val="bg1"/>
                  </a:solidFill>
                  <a:latin typeface="+mn-lt"/>
                </a:rPr>
              </a:br>
              <a:r>
                <a:rPr lang="en-US">
                  <a:solidFill>
                    <a:schemeClr val="bg1"/>
                  </a:solidFill>
                  <a:latin typeface="+mn-lt"/>
                </a:rPr>
                <a:t>The component meets quality benchmarks and is ready for next step.</a:t>
              </a:r>
              <a:endParaRPr lang="en-US" b="1">
                <a:solidFill>
                  <a:schemeClr val="bg1"/>
                </a:solidFill>
                <a:latin typeface="+mn-lt"/>
              </a:endParaRPr>
            </a:p>
          </p:txBody>
        </p:sp>
        <p:sp>
          <p:nvSpPr>
            <p:cNvPr id="22" name="TextBox 21">
              <a:extLst>
                <a:ext uri="{FF2B5EF4-FFF2-40B4-BE49-F238E27FC236}">
                  <a16:creationId xmlns:a16="http://schemas.microsoft.com/office/drawing/2014/main" id="{A008EEA2-9187-8E66-DFD4-23FBD83B1D26}"/>
                </a:ext>
              </a:extLst>
            </p:cNvPr>
            <p:cNvSpPr txBox="1"/>
            <p:nvPr/>
          </p:nvSpPr>
          <p:spPr>
            <a:xfrm>
              <a:off x="481445" y="4160363"/>
              <a:ext cx="2608729" cy="191513"/>
            </a:xfrm>
            <a:prstGeom prst="rect">
              <a:avLst/>
            </a:prstGeom>
            <a:noFill/>
            <a:ln>
              <a:solidFill>
                <a:schemeClr val="tx2"/>
              </a:solidFill>
            </a:ln>
          </p:spPr>
          <p:txBody>
            <a:bodyPr wrap="square" rtlCol="0">
              <a:spAutoFit/>
            </a:bodyPr>
            <a:lstStyle/>
            <a:p>
              <a:pPr algn="l"/>
              <a:r>
                <a:rPr lang="en-US" sz="1200" b="1">
                  <a:solidFill>
                    <a:schemeClr val="bg1"/>
                  </a:solidFill>
                  <a:latin typeface="+mj-lt"/>
                </a:rPr>
                <a:t>Exit Criteria:</a:t>
              </a:r>
            </a:p>
          </p:txBody>
        </p:sp>
      </p:grpSp>
      <p:sp>
        <p:nvSpPr>
          <p:cNvPr id="12" name="Text Placeholder 3">
            <a:extLst>
              <a:ext uri="{FF2B5EF4-FFF2-40B4-BE49-F238E27FC236}">
                <a16:creationId xmlns:a16="http://schemas.microsoft.com/office/drawing/2014/main" id="{1B3B7480-4694-9061-9DC4-1DE939A68B7A}"/>
              </a:ext>
            </a:extLst>
          </p:cNvPr>
          <p:cNvSpPr txBox="1">
            <a:spLocks/>
          </p:cNvSpPr>
          <p:nvPr/>
        </p:nvSpPr>
        <p:spPr>
          <a:xfrm>
            <a:off x="6468290" y="5628265"/>
            <a:ext cx="625172" cy="738664"/>
          </a:xfrm>
          <a:prstGeom prst="rect">
            <a:avLst/>
          </a:prstGeom>
        </p:spPr>
        <p:txBody>
          <a:bodyPr wrap="none" lIns="0" tIns="0" rIns="0" bIns="0" anchor="t">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eaLnBrk="1" fontAlgn="auto" hangingPunct="1">
              <a:spcBef>
                <a:spcPct val="20000"/>
              </a:spcBef>
              <a:spcAft>
                <a:spcPts val="0"/>
              </a:spcAft>
              <a:buClrTx/>
              <a:buFont typeface="Arial" pitchFamily="34" charset="0"/>
              <a:buNone/>
              <a:defRPr/>
            </a:pPr>
            <a:r>
              <a:rPr lang="en-US" sz="4800">
                <a:solidFill>
                  <a:schemeClr val="accent4">
                    <a:lumMod val="60000"/>
                    <a:lumOff val="40000"/>
                  </a:schemeClr>
                </a:solidFill>
                <a:latin typeface="Calibri"/>
                <a:ea typeface="Bogle" charset="0"/>
                <a:cs typeface="Bogle" charset="0"/>
              </a:rPr>
              <a:t>04</a:t>
            </a:r>
          </a:p>
        </p:txBody>
      </p:sp>
      <p:sp>
        <p:nvSpPr>
          <p:cNvPr id="14" name="Text Placeholder 3">
            <a:extLst>
              <a:ext uri="{FF2B5EF4-FFF2-40B4-BE49-F238E27FC236}">
                <a16:creationId xmlns:a16="http://schemas.microsoft.com/office/drawing/2014/main" id="{DCCD55DF-57B2-23AF-CFA5-CD9FC41B7676}"/>
              </a:ext>
            </a:extLst>
          </p:cNvPr>
          <p:cNvSpPr txBox="1">
            <a:spLocks/>
          </p:cNvSpPr>
          <p:nvPr/>
        </p:nvSpPr>
        <p:spPr>
          <a:xfrm>
            <a:off x="6457273" y="4499655"/>
            <a:ext cx="625172" cy="738664"/>
          </a:xfrm>
          <a:prstGeom prst="rect">
            <a:avLst/>
          </a:prstGeom>
        </p:spPr>
        <p:txBody>
          <a:bodyPr wrap="none" lIns="0" tIns="0" rIns="0" bIns="0" anchor="t">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eaLnBrk="1" fontAlgn="auto" hangingPunct="1">
              <a:spcBef>
                <a:spcPct val="20000"/>
              </a:spcBef>
              <a:spcAft>
                <a:spcPts val="0"/>
              </a:spcAft>
              <a:buClrTx/>
              <a:buFont typeface="Arial" pitchFamily="34" charset="0"/>
              <a:buNone/>
              <a:defRPr/>
            </a:pPr>
            <a:r>
              <a:rPr lang="en-US" sz="4800">
                <a:solidFill>
                  <a:srgbClr val="E2E1C0"/>
                </a:solidFill>
                <a:latin typeface="Calibri"/>
                <a:ea typeface="Bogle" charset="0"/>
                <a:cs typeface="Bogle" charset="0"/>
              </a:rPr>
              <a:t>03</a:t>
            </a:r>
          </a:p>
        </p:txBody>
      </p:sp>
      <p:sp>
        <p:nvSpPr>
          <p:cNvPr id="25" name="TextBox 24">
            <a:extLst>
              <a:ext uri="{FF2B5EF4-FFF2-40B4-BE49-F238E27FC236}">
                <a16:creationId xmlns:a16="http://schemas.microsoft.com/office/drawing/2014/main" id="{9C8C9FBE-B949-77D1-53B0-B83B8702002B}"/>
              </a:ext>
            </a:extLst>
          </p:cNvPr>
          <p:cNvSpPr txBox="1"/>
          <p:nvPr/>
        </p:nvSpPr>
        <p:spPr>
          <a:xfrm>
            <a:off x="7221467" y="5582017"/>
            <a:ext cx="4685621" cy="818686"/>
          </a:xfrm>
          <a:prstGeom prst="rect">
            <a:avLst/>
          </a:prstGeom>
          <a:noFill/>
        </p:spPr>
        <p:txBody>
          <a:bodyPr wrap="square" rtlCol="0">
            <a:spAutoFit/>
          </a:bodyPr>
          <a:lstStyle/>
          <a:p>
            <a:pPr algn="l">
              <a:buClrTx/>
              <a:buSzTx/>
            </a:pPr>
            <a:r>
              <a:rPr lang="en-US" sz="1200" b="1">
                <a:solidFill>
                  <a:schemeClr val="accent4">
                    <a:lumMod val="75000"/>
                  </a:schemeClr>
                </a:solidFill>
                <a:latin typeface="+mj-lt"/>
              </a:rPr>
              <a:t>Monitoring &amp; Logging Validation</a:t>
            </a:r>
          </a:p>
          <a:p>
            <a:pPr algn="l">
              <a:buClrTx/>
              <a:buSzTx/>
            </a:pPr>
            <a:r>
              <a:rPr lang="en-US" b="1">
                <a:solidFill>
                  <a:srgbClr val="000000"/>
                </a:solidFill>
                <a:latin typeface="+mn-lt"/>
                <a:cs typeface="Aharoni" panose="02010803020104030203" pitchFamily="2" charset="-79"/>
              </a:rPr>
              <a:t>Ensure Logging:</a:t>
            </a:r>
            <a:r>
              <a:rPr lang="en-US">
                <a:solidFill>
                  <a:srgbClr val="000000"/>
                </a:solidFill>
                <a:latin typeface="+mn-lt"/>
                <a:cs typeface="Aharoni" panose="02010803020104030203" pitchFamily="2" charset="-79"/>
              </a:rPr>
              <a:t> Validate logging of events, errors, and API calls.</a:t>
            </a:r>
          </a:p>
          <a:p>
            <a:pPr algn="l">
              <a:buClrTx/>
              <a:buSzTx/>
            </a:pPr>
            <a:r>
              <a:rPr lang="en-US" b="1">
                <a:solidFill>
                  <a:srgbClr val="000000"/>
                </a:solidFill>
                <a:latin typeface="+mn-lt"/>
                <a:cs typeface="Aharoni" panose="02010803020104030203" pitchFamily="2" charset="-79"/>
              </a:rPr>
              <a:t>Flag Anomalies:</a:t>
            </a:r>
            <a:r>
              <a:rPr lang="en-US">
                <a:solidFill>
                  <a:srgbClr val="000000"/>
                </a:solidFill>
                <a:latin typeface="+mn-lt"/>
                <a:cs typeface="Aharoni" panose="02010803020104030203" pitchFamily="2" charset="-79"/>
              </a:rPr>
              <a:t> Identify issues such as incorrect mappings, null values, or data loss during testing.</a:t>
            </a:r>
            <a:endParaRPr lang="en-US">
              <a:effectLst/>
              <a:latin typeface="+mn-lt"/>
            </a:endParaRPr>
          </a:p>
        </p:txBody>
      </p:sp>
      <p:sp>
        <p:nvSpPr>
          <p:cNvPr id="8" name="Arrow: Chevron 7">
            <a:extLst>
              <a:ext uri="{FF2B5EF4-FFF2-40B4-BE49-F238E27FC236}">
                <a16:creationId xmlns:a16="http://schemas.microsoft.com/office/drawing/2014/main" id="{7BDBCB82-1264-5157-E8B3-42C3EE66CADF}"/>
              </a:ext>
            </a:extLst>
          </p:cNvPr>
          <p:cNvSpPr/>
          <p:nvPr/>
        </p:nvSpPr>
        <p:spPr bwMode="auto">
          <a:xfrm>
            <a:off x="5513894" y="2078592"/>
            <a:ext cx="424873" cy="461665"/>
          </a:xfrm>
          <a:prstGeom prst="chevron">
            <a:avLst/>
          </a:prstGeom>
          <a:solidFill>
            <a:schemeClr val="tx1"/>
          </a:solidFill>
          <a:ln>
            <a:noFill/>
            <a:headEnd type="none" w="med" len="med"/>
            <a:tailEnd type="none" w="med" len="med"/>
          </a:ln>
          <a:effectLst>
            <a:outerShdw blurRad="50800" dist="38100" dir="2700000" algn="tl" rotWithShape="0">
              <a:prstClr val="black">
                <a:alpha val="40000"/>
              </a:prstClr>
            </a:outerShdw>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L="234950" marR="0" indent="-234950" algn="l" defTabSz="914400" rtl="0" eaLnBrk="1" fontAlgn="base" latinLnBrk="0" hangingPunct="1">
              <a:lnSpc>
                <a:spcPct val="100000"/>
              </a:lnSpc>
              <a:spcBef>
                <a:spcPct val="100000"/>
              </a:spcBef>
              <a:spcAft>
                <a:spcPct val="0"/>
              </a:spcAft>
              <a:buClrTx/>
              <a:buSzTx/>
              <a:buFont typeface="Webdings" pitchFamily="18" charset="2"/>
              <a:buChar char="4"/>
              <a:tabLst/>
            </a:pPr>
            <a:endParaRPr lang="en-US" sz="1600" b="0" err="1">
              <a:solidFill>
                <a:schemeClr val="tx1"/>
              </a:solidFill>
              <a:latin typeface="+mn-lt"/>
              <a:ea typeface="+mn-ea"/>
              <a:cs typeface="+mn-cs"/>
            </a:endParaRPr>
          </a:p>
        </p:txBody>
      </p:sp>
      <p:sp>
        <p:nvSpPr>
          <p:cNvPr id="27" name="Arrow: Chevron 26">
            <a:extLst>
              <a:ext uri="{FF2B5EF4-FFF2-40B4-BE49-F238E27FC236}">
                <a16:creationId xmlns:a16="http://schemas.microsoft.com/office/drawing/2014/main" id="{91ABEC13-A6FB-0F71-CE13-26459912D5B8}"/>
              </a:ext>
            </a:extLst>
          </p:cNvPr>
          <p:cNvSpPr/>
          <p:nvPr/>
        </p:nvSpPr>
        <p:spPr bwMode="auto">
          <a:xfrm rot="10800000">
            <a:off x="5513895" y="4729943"/>
            <a:ext cx="424873" cy="461665"/>
          </a:xfrm>
          <a:prstGeom prst="chevron">
            <a:avLst/>
          </a:prstGeom>
          <a:solidFill>
            <a:schemeClr val="accent2"/>
          </a:solidFill>
          <a:ln>
            <a:noFill/>
            <a:headEnd type="none" w="med" len="med"/>
            <a:tailEnd type="none" w="med" len="med"/>
          </a:ln>
          <a:effectLst>
            <a:outerShdw blurRad="50800" dist="38100" dir="2700000" algn="tl" rotWithShape="0">
              <a:prstClr val="black">
                <a:alpha val="40000"/>
              </a:prstClr>
            </a:outerShdw>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L="234950" marR="0" indent="-234950" algn="l" defTabSz="914400" rtl="0" eaLnBrk="1" fontAlgn="base" latinLnBrk="0" hangingPunct="1">
              <a:lnSpc>
                <a:spcPct val="100000"/>
              </a:lnSpc>
              <a:spcBef>
                <a:spcPct val="100000"/>
              </a:spcBef>
              <a:spcAft>
                <a:spcPct val="0"/>
              </a:spcAft>
              <a:buClrTx/>
              <a:buSzTx/>
              <a:buFont typeface="Webdings" pitchFamily="18" charset="2"/>
              <a:buChar char="4"/>
              <a:tabLst/>
            </a:pPr>
            <a:endParaRPr lang="en-US" sz="1600" b="0" err="1">
              <a:solidFill>
                <a:schemeClr val="tx1"/>
              </a:solidFill>
              <a:latin typeface="+mn-lt"/>
              <a:ea typeface="+mn-ea"/>
              <a:cs typeface="+mn-cs"/>
            </a:endParaRPr>
          </a:p>
        </p:txBody>
      </p:sp>
      <p:pic>
        <p:nvPicPr>
          <p:cNvPr id="30" name="Graphic 29" descr="Clipboard Partially Crossed with solid fill">
            <a:extLst>
              <a:ext uri="{FF2B5EF4-FFF2-40B4-BE49-F238E27FC236}">
                <a16:creationId xmlns:a16="http://schemas.microsoft.com/office/drawing/2014/main" id="{948CC971-186F-6727-C712-C7AFDAFAF9F1}"/>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11083780" y="1385020"/>
            <a:ext cx="348847" cy="348847"/>
          </a:xfrm>
          <a:prstGeom prst="rect">
            <a:avLst/>
          </a:prstGeom>
        </p:spPr>
      </p:pic>
      <p:sp>
        <p:nvSpPr>
          <p:cNvPr id="18" name="Rectangle 22">
            <a:extLst>
              <a:ext uri="{FF2B5EF4-FFF2-40B4-BE49-F238E27FC236}">
                <a16:creationId xmlns:a16="http://schemas.microsoft.com/office/drawing/2014/main" id="{7D536B99-B24B-69B0-3C5E-ADA9345F1A06}"/>
              </a:ext>
            </a:extLst>
          </p:cNvPr>
          <p:cNvSpPr/>
          <p:nvPr/>
        </p:nvSpPr>
        <p:spPr>
          <a:xfrm>
            <a:off x="6268091" y="1223416"/>
            <a:ext cx="2433089" cy="267524"/>
          </a:xfrm>
          <a:custGeom>
            <a:avLst/>
            <a:gdLst>
              <a:gd name="connsiteX0" fmla="*/ 0 w 1964602"/>
              <a:gd name="connsiteY0" fmla="*/ 0 h 235390"/>
              <a:gd name="connsiteX1" fmla="*/ 1964602 w 1964602"/>
              <a:gd name="connsiteY1" fmla="*/ 0 h 235390"/>
              <a:gd name="connsiteX2" fmla="*/ 1964602 w 1964602"/>
              <a:gd name="connsiteY2" fmla="*/ 235390 h 235390"/>
              <a:gd name="connsiteX3" fmla="*/ 0 w 1964602"/>
              <a:gd name="connsiteY3" fmla="*/ 235390 h 235390"/>
              <a:gd name="connsiteX4" fmla="*/ 0 w 1964602"/>
              <a:gd name="connsiteY4" fmla="*/ 0 h 235390"/>
              <a:gd name="connsiteX0" fmla="*/ 88491 w 1964602"/>
              <a:gd name="connsiteY0" fmla="*/ 0 h 235390"/>
              <a:gd name="connsiteX1" fmla="*/ 1964602 w 1964602"/>
              <a:gd name="connsiteY1" fmla="*/ 0 h 235390"/>
              <a:gd name="connsiteX2" fmla="*/ 1964602 w 1964602"/>
              <a:gd name="connsiteY2" fmla="*/ 235390 h 235390"/>
              <a:gd name="connsiteX3" fmla="*/ 0 w 1964602"/>
              <a:gd name="connsiteY3" fmla="*/ 235390 h 235390"/>
              <a:gd name="connsiteX4" fmla="*/ 88491 w 1964602"/>
              <a:gd name="connsiteY4" fmla="*/ 0 h 235390"/>
              <a:gd name="connsiteX0" fmla="*/ 88491 w 1964602"/>
              <a:gd name="connsiteY0" fmla="*/ 0 h 235390"/>
              <a:gd name="connsiteX1" fmla="*/ 1964602 w 1964602"/>
              <a:gd name="connsiteY1" fmla="*/ 0 h 235390"/>
              <a:gd name="connsiteX2" fmla="*/ 1821699 w 1964602"/>
              <a:gd name="connsiteY2" fmla="*/ 235390 h 235390"/>
              <a:gd name="connsiteX3" fmla="*/ 0 w 1964602"/>
              <a:gd name="connsiteY3" fmla="*/ 235390 h 235390"/>
              <a:gd name="connsiteX4" fmla="*/ 88491 w 1964602"/>
              <a:gd name="connsiteY4" fmla="*/ 0 h 235390"/>
              <a:gd name="connsiteX0" fmla="*/ 144065 w 1964602"/>
              <a:gd name="connsiteY0" fmla="*/ 0 h 235390"/>
              <a:gd name="connsiteX1" fmla="*/ 1964602 w 1964602"/>
              <a:gd name="connsiteY1" fmla="*/ 0 h 235390"/>
              <a:gd name="connsiteX2" fmla="*/ 1821699 w 1964602"/>
              <a:gd name="connsiteY2" fmla="*/ 235390 h 235390"/>
              <a:gd name="connsiteX3" fmla="*/ 0 w 1964602"/>
              <a:gd name="connsiteY3" fmla="*/ 235390 h 235390"/>
              <a:gd name="connsiteX4" fmla="*/ 144065 w 1964602"/>
              <a:gd name="connsiteY4" fmla="*/ 0 h 2353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4602" h="235390">
                <a:moveTo>
                  <a:pt x="144065" y="0"/>
                </a:moveTo>
                <a:lnTo>
                  <a:pt x="1964602" y="0"/>
                </a:lnTo>
                <a:lnTo>
                  <a:pt x="1821699" y="235390"/>
                </a:lnTo>
                <a:lnTo>
                  <a:pt x="0" y="235390"/>
                </a:lnTo>
                <a:lnTo>
                  <a:pt x="144065" y="0"/>
                </a:lnTo>
                <a:close/>
              </a:path>
            </a:pathLst>
          </a:custGeom>
          <a:solidFill>
            <a:schemeClr val="tx1"/>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eaLnBrk="1" fontAlgn="auto" hangingPunct="1">
              <a:spcBef>
                <a:spcPts val="0"/>
              </a:spcBef>
              <a:spcAft>
                <a:spcPts val="0"/>
              </a:spcAft>
              <a:buClrTx/>
              <a:buFontTx/>
              <a:buNone/>
              <a:defRPr/>
            </a:pPr>
            <a:r>
              <a:rPr kumimoji="1" lang="en-US" sz="1200" b="1" i="1" kern="0">
                <a:solidFill>
                  <a:prstClr val="white"/>
                </a:solidFill>
                <a:latin typeface="+mj-lt"/>
                <a:cs typeface="+mn-cs"/>
              </a:rPr>
              <a:t>   Process</a:t>
            </a:r>
          </a:p>
        </p:txBody>
      </p:sp>
      <p:sp>
        <p:nvSpPr>
          <p:cNvPr id="29" name="TextBox 28">
            <a:extLst>
              <a:ext uri="{FF2B5EF4-FFF2-40B4-BE49-F238E27FC236}">
                <a16:creationId xmlns:a16="http://schemas.microsoft.com/office/drawing/2014/main" id="{C4C3FACF-3CCD-4385-9201-96D1CD10D404}"/>
              </a:ext>
            </a:extLst>
          </p:cNvPr>
          <p:cNvSpPr txBox="1"/>
          <p:nvPr/>
        </p:nvSpPr>
        <p:spPr>
          <a:xfrm>
            <a:off x="7059905" y="6606549"/>
            <a:ext cx="4685116" cy="246221"/>
          </a:xfrm>
          <a:prstGeom prst="rect">
            <a:avLst/>
          </a:prstGeom>
          <a:noFill/>
          <a:ln>
            <a:noFill/>
            <a:prstDash val="lgDash"/>
          </a:ln>
        </p:spPr>
        <p:txBody>
          <a:bodyPr wrap="square" rtlCol="0">
            <a:spAutoFit/>
          </a:bodyPr>
          <a:lstStyle/>
          <a:p>
            <a:r>
              <a:rPr lang="en-US" sz="1000">
                <a:solidFill>
                  <a:schemeClr val="tx1">
                    <a:lumMod val="60000"/>
                    <a:lumOff val="40000"/>
                  </a:schemeClr>
                </a:solidFill>
                <a:latin typeface="+mn-lt"/>
              </a:rPr>
              <a:t>**Note: Click on the underlined points for the detailed description.</a:t>
            </a:r>
          </a:p>
        </p:txBody>
      </p:sp>
      <p:pic>
        <p:nvPicPr>
          <p:cNvPr id="16" name="Picture 15">
            <a:extLst>
              <a:ext uri="{FF2B5EF4-FFF2-40B4-BE49-F238E27FC236}">
                <a16:creationId xmlns:a16="http://schemas.microsoft.com/office/drawing/2014/main" id="{C347F3E3-67A8-2850-A122-03E1E8EA26B5}"/>
              </a:ext>
            </a:extLst>
          </p:cNvPr>
          <p:cNvPicPr>
            <a:picLocks noChangeAspect="1"/>
          </p:cNvPicPr>
          <p:nvPr/>
        </p:nvPicPr>
        <p:blipFill>
          <a:blip r:embed="rId6"/>
          <a:stretch>
            <a:fillRect/>
          </a:stretch>
        </p:blipFill>
        <p:spPr>
          <a:xfrm>
            <a:off x="11220450" y="76694"/>
            <a:ext cx="971550" cy="933450"/>
          </a:xfrm>
          <a:prstGeom prst="rect">
            <a:avLst/>
          </a:prstGeom>
        </p:spPr>
      </p:pic>
      <p:sp>
        <p:nvSpPr>
          <p:cNvPr id="19" name="Rectangle 18">
            <a:extLst>
              <a:ext uri="{FF2B5EF4-FFF2-40B4-BE49-F238E27FC236}">
                <a16:creationId xmlns:a16="http://schemas.microsoft.com/office/drawing/2014/main" id="{1AEC8C3E-2B48-54A2-5A23-FE439AA29740}"/>
              </a:ext>
            </a:extLst>
          </p:cNvPr>
          <p:cNvSpPr/>
          <p:nvPr/>
        </p:nvSpPr>
        <p:spPr>
          <a:xfrm>
            <a:off x="1" y="0"/>
            <a:ext cx="2213810" cy="229332"/>
          </a:xfrm>
          <a:prstGeom prst="rect">
            <a:avLst/>
          </a:prstGeom>
          <a:solidFill>
            <a:schemeClr val="tx1"/>
          </a:solidFill>
          <a:ln w="9525" cap="flat" cmpd="sng" algn="ctr">
            <a:solidFill>
              <a:schemeClr val="tx1"/>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sz="1200" b="1" i="1" u="none" strike="noStrike" kern="0" cap="none" spc="0" normalizeH="0" baseline="0" noProof="0">
                <a:ln>
                  <a:noFill/>
                </a:ln>
                <a:solidFill>
                  <a:prstClr val="white"/>
                </a:solidFill>
                <a:effectLst/>
                <a:uLnTx/>
                <a:uFillTx/>
                <a:latin typeface="+mj-lt"/>
                <a:ea typeface="+mn-ea"/>
                <a:cs typeface="+mn-cs"/>
              </a:rPr>
              <a:t>SDLC Testing Phase</a:t>
            </a:r>
          </a:p>
        </p:txBody>
      </p:sp>
      <p:sp>
        <p:nvSpPr>
          <p:cNvPr id="23" name="TextBox 22">
            <a:extLst>
              <a:ext uri="{FF2B5EF4-FFF2-40B4-BE49-F238E27FC236}">
                <a16:creationId xmlns:a16="http://schemas.microsoft.com/office/drawing/2014/main" id="{BADF6DCE-C489-ACB6-5BCE-A17391F00996}"/>
              </a:ext>
            </a:extLst>
          </p:cNvPr>
          <p:cNvSpPr txBox="1"/>
          <p:nvPr/>
        </p:nvSpPr>
        <p:spPr>
          <a:xfrm>
            <a:off x="310487" y="342592"/>
            <a:ext cx="9994187" cy="400110"/>
          </a:xfrm>
          <a:prstGeom prst="rect">
            <a:avLst/>
          </a:prstGeom>
          <a:noFill/>
        </p:spPr>
        <p:txBody>
          <a:bodyPr wrap="square" lIns="91440" tIns="45720" rIns="91440" bIns="45720" rtlCol="0" anchor="ctr">
            <a:spAutoFit/>
          </a:bodyPr>
          <a:lstStyle/>
          <a:p>
            <a:pPr algn="l">
              <a:defRPr/>
            </a:pPr>
            <a:r>
              <a:rPr lang="en-US" sz="2000" b="1">
                <a:latin typeface="+mj-lt"/>
                <a:cs typeface="Times New Roman"/>
              </a:rPr>
              <a:t>What happens in Testing Phase?</a:t>
            </a:r>
            <a:endParaRPr lang="en-US" sz="2000" b="1" i="0" u="none" strike="noStrike" kern="1200" cap="none" spc="0" normalizeH="0" baseline="0" noProof="0">
              <a:ln>
                <a:noFill/>
              </a:ln>
              <a:effectLst/>
              <a:uLnTx/>
              <a:uFillTx/>
              <a:latin typeface="+mj-lt"/>
              <a:cs typeface="Times New Roman"/>
            </a:endParaRPr>
          </a:p>
        </p:txBody>
      </p:sp>
      <p:sp>
        <p:nvSpPr>
          <p:cNvPr id="24" name="Rectangle 2">
            <a:extLst>
              <a:ext uri="{FF2B5EF4-FFF2-40B4-BE49-F238E27FC236}">
                <a16:creationId xmlns:a16="http://schemas.microsoft.com/office/drawing/2014/main" id="{DB0CC6AF-7395-5CBC-1CD3-C3B9249F42ED}"/>
              </a:ext>
            </a:extLst>
          </p:cNvPr>
          <p:cNvSpPr>
            <a:spLocks noChangeArrowheads="1"/>
          </p:cNvSpPr>
          <p:nvPr/>
        </p:nvSpPr>
        <p:spPr bwMode="auto">
          <a:xfrm>
            <a:off x="327928" y="858496"/>
            <a:ext cx="1104203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l"/>
            <a:r>
              <a:rPr lang="en-US" sz="1200" b="0" i="0">
                <a:solidFill>
                  <a:srgbClr val="0D0D0D"/>
                </a:solidFill>
                <a:effectLst/>
                <a:latin typeface="+mn-lt"/>
                <a:cs typeface="Arial" panose="020B0604020202020204" pitchFamily="34" charset="0"/>
              </a:rPr>
              <a:t>The </a:t>
            </a:r>
            <a:r>
              <a:rPr lang="en-US" sz="1200" b="1" i="0">
                <a:solidFill>
                  <a:srgbClr val="0D0D0D"/>
                </a:solidFill>
                <a:effectLst/>
                <a:latin typeface="+mn-lt"/>
                <a:cs typeface="Arial" panose="020B0604020202020204" pitchFamily="34" charset="0"/>
              </a:rPr>
              <a:t>purpose of Testing </a:t>
            </a:r>
            <a:r>
              <a:rPr lang="en-US" sz="1200" b="0" i="0">
                <a:solidFill>
                  <a:srgbClr val="0D0D0D"/>
                </a:solidFill>
                <a:effectLst/>
                <a:latin typeface="+mn-lt"/>
                <a:cs typeface="Arial" panose="020B0604020202020204" pitchFamily="34" charset="0"/>
              </a:rPr>
              <a:t>is to understand and v</a:t>
            </a:r>
            <a:r>
              <a:rPr lang="en-US" sz="1200">
                <a:solidFill>
                  <a:srgbClr val="0D0D0D"/>
                </a:solidFill>
                <a:latin typeface="+mn-lt"/>
                <a:cs typeface="Arial" panose="020B0604020202020204" pitchFamily="34" charset="0"/>
              </a:rPr>
              <a:t>alidate the system by</a:t>
            </a:r>
            <a:r>
              <a:rPr lang="en-US" sz="1200" b="1">
                <a:solidFill>
                  <a:srgbClr val="0D0D0D"/>
                </a:solidFill>
                <a:latin typeface="+mn-lt"/>
                <a:cs typeface="Arial" panose="020B0604020202020204" pitchFamily="34" charset="0"/>
              </a:rPr>
              <a:t> identifying and fixing defects </a:t>
            </a:r>
            <a:r>
              <a:rPr lang="en-US" sz="1200">
                <a:solidFill>
                  <a:srgbClr val="0D0D0D"/>
                </a:solidFill>
                <a:latin typeface="+mn-lt"/>
                <a:cs typeface="Arial" panose="020B0604020202020204" pitchFamily="34" charset="0"/>
              </a:rPr>
              <a:t>to ensure it meets requirements.</a:t>
            </a:r>
          </a:p>
        </p:txBody>
      </p:sp>
    </p:spTree>
    <p:extLst>
      <p:ext uri="{BB962C8B-B14F-4D97-AF65-F5344CB8AC3E}">
        <p14:creationId xmlns:p14="http://schemas.microsoft.com/office/powerpoint/2010/main" val="27003774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B07E2623-9E05-BE54-FC7F-972363D3C934}"/>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6BF3F389-25A6-6112-4AFA-D421983631C5}"/>
              </a:ext>
            </a:extLst>
          </p:cNvPr>
          <p:cNvSpPr txBox="1"/>
          <p:nvPr/>
        </p:nvSpPr>
        <p:spPr>
          <a:xfrm>
            <a:off x="457199" y="2998113"/>
            <a:ext cx="7953375" cy="523220"/>
          </a:xfrm>
          <a:prstGeom prst="rect">
            <a:avLst/>
          </a:prstGeom>
          <a:noFill/>
          <a:ln>
            <a:noFill/>
          </a:ln>
        </p:spPr>
        <p:txBody>
          <a:bodyPr wrap="square" rtlCol="0">
            <a:spAutoFit/>
          </a:bodyPr>
          <a:lstStyle/>
          <a:p>
            <a:pPr algn="l"/>
            <a:r>
              <a:rPr lang="en-US" sz="2800" b="1" i="1">
                <a:solidFill>
                  <a:schemeClr val="bg1"/>
                </a:solidFill>
                <a:latin typeface="+mj-lt"/>
                <a:cs typeface="Arial" panose="020B0604020202020204" pitchFamily="34" charset="0"/>
              </a:rPr>
              <a:t>Phase 06 - Deployment</a:t>
            </a:r>
          </a:p>
        </p:txBody>
      </p:sp>
    </p:spTree>
    <p:extLst>
      <p:ext uri="{BB962C8B-B14F-4D97-AF65-F5344CB8AC3E}">
        <p14:creationId xmlns:p14="http://schemas.microsoft.com/office/powerpoint/2010/main" val="20698161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F86721-EBEC-C18D-2840-3C9A7A8656CA}"/>
            </a:ext>
          </a:extLst>
        </p:cNvPr>
        <p:cNvGrpSpPr/>
        <p:nvPr/>
      </p:nvGrpSpPr>
      <p:grpSpPr>
        <a:xfrm>
          <a:off x="0" y="0"/>
          <a:ext cx="0" cy="0"/>
          <a:chOff x="0" y="0"/>
          <a:chExt cx="0" cy="0"/>
        </a:xfrm>
      </p:grpSpPr>
      <p:sp>
        <p:nvSpPr>
          <p:cNvPr id="73" name="Snip Diagonal Corner Rectangle 10">
            <a:extLst>
              <a:ext uri="{FF2B5EF4-FFF2-40B4-BE49-F238E27FC236}">
                <a16:creationId xmlns:a16="http://schemas.microsoft.com/office/drawing/2014/main" id="{978F5D46-B1AC-00B6-2406-5A0C0683C226}"/>
              </a:ext>
            </a:extLst>
          </p:cNvPr>
          <p:cNvSpPr/>
          <p:nvPr/>
        </p:nvSpPr>
        <p:spPr>
          <a:xfrm flipH="1" flipV="1">
            <a:off x="4132631" y="4984891"/>
            <a:ext cx="3927197" cy="989543"/>
          </a:xfrm>
          <a:prstGeom prst="snip2DiagRect">
            <a:avLst>
              <a:gd name="adj1" fmla="val 0"/>
              <a:gd name="adj2" fmla="val 28034"/>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ea typeface="Bogle" charset="0"/>
              <a:cs typeface="Bogle" charset="0"/>
            </a:endParaRPr>
          </a:p>
        </p:txBody>
      </p:sp>
      <p:sp>
        <p:nvSpPr>
          <p:cNvPr id="6" name="Snip Diagonal Corner Rectangle 13">
            <a:extLst>
              <a:ext uri="{FF2B5EF4-FFF2-40B4-BE49-F238E27FC236}">
                <a16:creationId xmlns:a16="http://schemas.microsoft.com/office/drawing/2014/main" id="{B4C86873-2DBE-2A18-6E15-18774C9EAB6F}"/>
              </a:ext>
            </a:extLst>
          </p:cNvPr>
          <p:cNvSpPr/>
          <p:nvPr/>
        </p:nvSpPr>
        <p:spPr>
          <a:xfrm flipH="1">
            <a:off x="4130272" y="3901222"/>
            <a:ext cx="3927204" cy="1032050"/>
          </a:xfrm>
          <a:prstGeom prst="snip2DiagRect">
            <a:avLst>
              <a:gd name="adj1" fmla="val 0"/>
              <a:gd name="adj2" fmla="val 28034"/>
            </a:avLst>
          </a:prstGeom>
          <a:solidFill>
            <a:srgbClr val="6666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ea typeface="Bogle" charset="0"/>
              <a:cs typeface="Bogle" charset="0"/>
            </a:endParaRPr>
          </a:p>
        </p:txBody>
      </p:sp>
      <p:sp>
        <p:nvSpPr>
          <p:cNvPr id="9" name="Isosceles Triangle 8">
            <a:extLst>
              <a:ext uri="{FF2B5EF4-FFF2-40B4-BE49-F238E27FC236}">
                <a16:creationId xmlns:a16="http://schemas.microsoft.com/office/drawing/2014/main" id="{7736E0F7-F5F6-E6A6-80DB-B70588CEB5C1}"/>
              </a:ext>
            </a:extLst>
          </p:cNvPr>
          <p:cNvSpPr/>
          <p:nvPr/>
        </p:nvSpPr>
        <p:spPr>
          <a:xfrm rot="10800000">
            <a:off x="4659002" y="4920622"/>
            <a:ext cx="454273" cy="295324"/>
          </a:xfrm>
          <a:prstGeom prst="triangle">
            <a:avLst/>
          </a:prstGeom>
          <a:solidFill>
            <a:srgbClr val="6666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grpSp>
        <p:nvGrpSpPr>
          <p:cNvPr id="53" name="Group 52">
            <a:extLst>
              <a:ext uri="{FF2B5EF4-FFF2-40B4-BE49-F238E27FC236}">
                <a16:creationId xmlns:a16="http://schemas.microsoft.com/office/drawing/2014/main" id="{154ADABA-3095-5F15-8856-FBE085EA06F0}"/>
              </a:ext>
            </a:extLst>
          </p:cNvPr>
          <p:cNvGrpSpPr/>
          <p:nvPr/>
        </p:nvGrpSpPr>
        <p:grpSpPr>
          <a:xfrm>
            <a:off x="562379" y="1489768"/>
            <a:ext cx="11176446" cy="3701358"/>
            <a:chOff x="377284" y="1780010"/>
            <a:chExt cx="11251851" cy="3701358"/>
          </a:xfrm>
        </p:grpSpPr>
        <p:sp>
          <p:nvSpPr>
            <p:cNvPr id="54" name="TextBox 53">
              <a:extLst>
                <a:ext uri="{FF2B5EF4-FFF2-40B4-BE49-F238E27FC236}">
                  <a16:creationId xmlns:a16="http://schemas.microsoft.com/office/drawing/2014/main" id="{0498F007-8662-D377-C4BA-EEA0D2B58A68}"/>
                </a:ext>
              </a:extLst>
            </p:cNvPr>
            <p:cNvSpPr txBox="1"/>
            <p:nvPr/>
          </p:nvSpPr>
          <p:spPr>
            <a:xfrm>
              <a:off x="5526798" y="1780010"/>
              <a:ext cx="831458" cy="307777"/>
            </a:xfrm>
            <a:prstGeom prst="rect">
              <a:avLst/>
            </a:prstGeom>
            <a:noFill/>
          </p:spPr>
          <p:txBody>
            <a:bodyPr wrap="square" rtlCol="0">
              <a:spAutoFit/>
            </a:bodyPr>
            <a:lstStyle/>
            <a:p>
              <a:r>
                <a:rPr lang="en-US" sz="1400" b="1">
                  <a:latin typeface="+mj-lt"/>
                </a:rPr>
                <a:t>Process</a:t>
              </a:r>
            </a:p>
          </p:txBody>
        </p:sp>
        <p:sp>
          <p:nvSpPr>
            <p:cNvPr id="55" name="Arrow: Chevron 54">
              <a:extLst>
                <a:ext uri="{FF2B5EF4-FFF2-40B4-BE49-F238E27FC236}">
                  <a16:creationId xmlns:a16="http://schemas.microsoft.com/office/drawing/2014/main" id="{54E14D13-6D9C-5CE5-D963-8333A9D71673}"/>
                </a:ext>
              </a:extLst>
            </p:cNvPr>
            <p:cNvSpPr/>
            <p:nvPr/>
          </p:nvSpPr>
          <p:spPr bwMode="auto">
            <a:xfrm>
              <a:off x="8078264" y="3688781"/>
              <a:ext cx="164517" cy="186603"/>
            </a:xfrm>
            <a:prstGeom prst="chevron">
              <a:avLst/>
            </a:prstGeom>
            <a:ln>
              <a:noFill/>
              <a:headEnd type="none" w="med" len="med"/>
              <a:tailEnd type="none" w="med" len="med"/>
            </a:ln>
            <a:effectLst>
              <a:outerShdw blurRad="50800" dist="38100" dir="2700000" algn="tl" rotWithShape="0">
                <a:prstClr val="black">
                  <a:alpha val="40000"/>
                </a:prstClr>
              </a:outerShdw>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L="234950" marR="0" indent="-234950" algn="l" defTabSz="914400" rtl="0" eaLnBrk="1" fontAlgn="base" latinLnBrk="0" hangingPunct="1">
                <a:lnSpc>
                  <a:spcPct val="100000"/>
                </a:lnSpc>
                <a:spcBef>
                  <a:spcPct val="100000"/>
                </a:spcBef>
                <a:spcAft>
                  <a:spcPct val="0"/>
                </a:spcAft>
                <a:buClrTx/>
                <a:buSzTx/>
                <a:buFont typeface="Webdings" pitchFamily="18" charset="2"/>
                <a:buChar char="4"/>
                <a:tabLst/>
              </a:pPr>
              <a:endParaRPr lang="en-US" sz="1600" b="0" err="1">
                <a:solidFill>
                  <a:schemeClr val="tx1"/>
                </a:solidFill>
                <a:latin typeface="+mn-lt"/>
                <a:ea typeface="+mn-ea"/>
                <a:cs typeface="+mn-cs"/>
              </a:endParaRPr>
            </a:p>
          </p:txBody>
        </p:sp>
        <p:sp>
          <p:nvSpPr>
            <p:cNvPr id="56" name="Arrow: Chevron 55">
              <a:extLst>
                <a:ext uri="{FF2B5EF4-FFF2-40B4-BE49-F238E27FC236}">
                  <a16:creationId xmlns:a16="http://schemas.microsoft.com/office/drawing/2014/main" id="{0D1A1DF2-E842-C465-C123-43AC8A0F94CB}"/>
                </a:ext>
              </a:extLst>
            </p:cNvPr>
            <p:cNvSpPr/>
            <p:nvPr/>
          </p:nvSpPr>
          <p:spPr bwMode="auto">
            <a:xfrm>
              <a:off x="3646342" y="3688781"/>
              <a:ext cx="164517" cy="186603"/>
            </a:xfrm>
            <a:prstGeom prst="chevron">
              <a:avLst/>
            </a:prstGeom>
            <a:solidFill>
              <a:schemeClr val="tx1"/>
            </a:solidFill>
            <a:ln>
              <a:noFill/>
              <a:headEnd type="none" w="med" len="med"/>
              <a:tailEnd type="none" w="med" len="med"/>
            </a:ln>
            <a:effectLst>
              <a:outerShdw blurRad="50800" dist="38100" dir="2700000" algn="tl" rotWithShape="0">
                <a:prstClr val="black">
                  <a:alpha val="40000"/>
                </a:prstClr>
              </a:outerShdw>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L="234950" marR="0" indent="-234950" algn="l" defTabSz="914400" rtl="0" eaLnBrk="1" fontAlgn="base" latinLnBrk="0" hangingPunct="1">
                <a:lnSpc>
                  <a:spcPct val="100000"/>
                </a:lnSpc>
                <a:spcBef>
                  <a:spcPct val="100000"/>
                </a:spcBef>
                <a:spcAft>
                  <a:spcPct val="0"/>
                </a:spcAft>
                <a:buClrTx/>
                <a:buSzTx/>
                <a:buFont typeface="Webdings" pitchFamily="18" charset="2"/>
                <a:buChar char="4"/>
                <a:tabLst/>
              </a:pPr>
              <a:endParaRPr lang="en-US" sz="1600" b="0" err="1">
                <a:solidFill>
                  <a:schemeClr val="tx1"/>
                </a:solidFill>
                <a:latin typeface="+mn-lt"/>
                <a:ea typeface="+mn-ea"/>
                <a:cs typeface="+mn-cs"/>
              </a:endParaRPr>
            </a:p>
          </p:txBody>
        </p:sp>
        <p:grpSp>
          <p:nvGrpSpPr>
            <p:cNvPr id="58" name="Group 65">
              <a:extLst>
                <a:ext uri="{FF2B5EF4-FFF2-40B4-BE49-F238E27FC236}">
                  <a16:creationId xmlns:a16="http://schemas.microsoft.com/office/drawing/2014/main" id="{B2C54C9D-0723-B8DD-2C92-13C59E060393}"/>
                </a:ext>
              </a:extLst>
            </p:cNvPr>
            <p:cNvGrpSpPr/>
            <p:nvPr/>
          </p:nvGrpSpPr>
          <p:grpSpPr>
            <a:xfrm flipH="1">
              <a:off x="3981515" y="3218049"/>
              <a:ext cx="3953693" cy="1213903"/>
              <a:chOff x="665948" y="1093240"/>
              <a:chExt cx="4482128" cy="1084125"/>
            </a:xfrm>
            <a:solidFill>
              <a:schemeClr val="accent2"/>
            </a:solidFill>
            <a:effectLst>
              <a:outerShdw blurRad="50800" dist="38100" algn="l" rotWithShape="0">
                <a:prstClr val="black">
                  <a:alpha val="40000"/>
                </a:prstClr>
              </a:outerShdw>
            </a:effectLst>
          </p:grpSpPr>
          <p:sp>
            <p:nvSpPr>
              <p:cNvPr id="67" name="Isosceles Triangle 66">
                <a:extLst>
                  <a:ext uri="{FF2B5EF4-FFF2-40B4-BE49-F238E27FC236}">
                    <a16:creationId xmlns:a16="http://schemas.microsoft.com/office/drawing/2014/main" id="{EF986C3C-E36E-AE7A-8C45-844DFB751086}"/>
                  </a:ext>
                </a:extLst>
              </p:cNvPr>
              <p:cNvSpPr/>
              <p:nvPr/>
            </p:nvSpPr>
            <p:spPr>
              <a:xfrm rot="10800000">
                <a:off x="1255118" y="1893306"/>
                <a:ext cx="518464" cy="284059"/>
              </a:xfrm>
              <a:prstGeom prst="triangle">
                <a:avLst/>
              </a:prstGeom>
              <a:grpFill/>
              <a:ln>
                <a:noFill/>
              </a:ln>
              <a:effectLst>
                <a:glow rad="635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ea typeface="Bogle" charset="0"/>
                  <a:cs typeface="Bogle" charset="0"/>
                </a:endParaRPr>
              </a:p>
            </p:txBody>
          </p:sp>
          <p:sp>
            <p:nvSpPr>
              <p:cNvPr id="68" name="Snip Diagonal Corner Rectangle 10">
                <a:extLst>
                  <a:ext uri="{FF2B5EF4-FFF2-40B4-BE49-F238E27FC236}">
                    <a16:creationId xmlns:a16="http://schemas.microsoft.com/office/drawing/2014/main" id="{59B8E58F-CF9E-0ABD-6AE5-611B366F6B26}"/>
                  </a:ext>
                </a:extLst>
              </p:cNvPr>
              <p:cNvSpPr/>
              <p:nvPr/>
            </p:nvSpPr>
            <p:spPr>
              <a:xfrm flipV="1">
                <a:off x="665948" y="1093240"/>
                <a:ext cx="4482128" cy="816501"/>
              </a:xfrm>
              <a:prstGeom prst="snip2DiagRect">
                <a:avLst>
                  <a:gd name="adj1" fmla="val 0"/>
                  <a:gd name="adj2" fmla="val 2803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ea typeface="Bogle" charset="0"/>
                  <a:cs typeface="Bogle" charset="0"/>
                </a:endParaRPr>
              </a:p>
            </p:txBody>
          </p:sp>
        </p:grpSp>
        <p:grpSp>
          <p:nvGrpSpPr>
            <p:cNvPr id="59" name="Group 64">
              <a:extLst>
                <a:ext uri="{FF2B5EF4-FFF2-40B4-BE49-F238E27FC236}">
                  <a16:creationId xmlns:a16="http://schemas.microsoft.com/office/drawing/2014/main" id="{C0369114-1E1A-03A8-FCB6-ADCBFEBF7E9E}"/>
                </a:ext>
              </a:extLst>
            </p:cNvPr>
            <p:cNvGrpSpPr/>
            <p:nvPr/>
          </p:nvGrpSpPr>
          <p:grpSpPr>
            <a:xfrm>
              <a:off x="3971630" y="2118251"/>
              <a:ext cx="3953701" cy="1324443"/>
              <a:chOff x="654734" y="994316"/>
              <a:chExt cx="4482128" cy="1273923"/>
            </a:xfrm>
            <a:effectLst>
              <a:outerShdw blurRad="50800" dist="38100" dir="2700000" algn="tl" rotWithShape="0">
                <a:prstClr val="black">
                  <a:alpha val="40000"/>
                </a:prstClr>
              </a:outerShdw>
            </a:effectLst>
          </p:grpSpPr>
          <p:sp>
            <p:nvSpPr>
              <p:cNvPr id="65" name="Isosceles Triangle 64">
                <a:extLst>
                  <a:ext uri="{FF2B5EF4-FFF2-40B4-BE49-F238E27FC236}">
                    <a16:creationId xmlns:a16="http://schemas.microsoft.com/office/drawing/2014/main" id="{D9040963-14AD-322F-166E-78F0046699FD}"/>
                  </a:ext>
                </a:extLst>
              </p:cNvPr>
              <p:cNvSpPr/>
              <p:nvPr/>
            </p:nvSpPr>
            <p:spPr>
              <a:xfrm rot="10800000">
                <a:off x="1257588" y="1984180"/>
                <a:ext cx="518463" cy="284059"/>
              </a:xfrm>
              <a:prstGeom prst="triangle">
                <a:avLst/>
              </a:prstGeom>
              <a:solidFill>
                <a:schemeClr val="accent1"/>
              </a:solidFill>
              <a:ln>
                <a:noFill/>
              </a:ln>
              <a:effectLst>
                <a:glow rad="63500">
                  <a:schemeClr val="accent4">
                    <a:satMod val="175000"/>
                    <a:alpha val="40000"/>
                  </a:schemeClr>
                </a:glow>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ea typeface="Bogle" charset="0"/>
                  <a:cs typeface="Bogle" charset="0"/>
                </a:endParaRPr>
              </a:p>
            </p:txBody>
          </p:sp>
          <p:sp>
            <p:nvSpPr>
              <p:cNvPr id="66" name="Snip Diagonal Corner Rectangle 13">
                <a:extLst>
                  <a:ext uri="{FF2B5EF4-FFF2-40B4-BE49-F238E27FC236}">
                    <a16:creationId xmlns:a16="http://schemas.microsoft.com/office/drawing/2014/main" id="{CE66EA8E-54B5-0C3F-FDDF-84FDE9BB145C}"/>
                  </a:ext>
                </a:extLst>
              </p:cNvPr>
              <p:cNvSpPr/>
              <p:nvPr/>
            </p:nvSpPr>
            <p:spPr>
              <a:xfrm flipH="1">
                <a:off x="654734" y="994316"/>
                <a:ext cx="4482128" cy="992683"/>
              </a:xfrm>
              <a:prstGeom prst="snip2DiagRect">
                <a:avLst>
                  <a:gd name="adj1" fmla="val 0"/>
                  <a:gd name="adj2" fmla="val 28034"/>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ea typeface="Bogle" charset="0"/>
                  <a:cs typeface="Bogle" charset="0"/>
                </a:endParaRPr>
              </a:p>
            </p:txBody>
          </p:sp>
        </p:grpSp>
        <p:sp>
          <p:nvSpPr>
            <p:cNvPr id="60" name="Freeform 101">
              <a:extLst>
                <a:ext uri="{FF2B5EF4-FFF2-40B4-BE49-F238E27FC236}">
                  <a16:creationId xmlns:a16="http://schemas.microsoft.com/office/drawing/2014/main" id="{34CE7ECD-4007-71AC-508E-FF820F1C6398}"/>
                </a:ext>
              </a:extLst>
            </p:cNvPr>
            <p:cNvSpPr>
              <a:spLocks noEditPoints="1"/>
            </p:cNvSpPr>
            <p:nvPr/>
          </p:nvSpPr>
          <p:spPr bwMode="auto">
            <a:xfrm>
              <a:off x="7137975" y="2401983"/>
              <a:ext cx="545363" cy="428420"/>
            </a:xfrm>
            <a:custGeom>
              <a:avLst/>
              <a:gdLst/>
              <a:ahLst/>
              <a:cxnLst>
                <a:cxn ang="0">
                  <a:pos x="39" y="36"/>
                </a:cxn>
                <a:cxn ang="0">
                  <a:pos x="41" y="44"/>
                </a:cxn>
                <a:cxn ang="0">
                  <a:pos x="35" y="50"/>
                </a:cxn>
                <a:cxn ang="0">
                  <a:pos x="27" y="53"/>
                </a:cxn>
                <a:cxn ang="0">
                  <a:pos x="18" y="53"/>
                </a:cxn>
                <a:cxn ang="0">
                  <a:pos x="11" y="50"/>
                </a:cxn>
                <a:cxn ang="0">
                  <a:pos x="4" y="44"/>
                </a:cxn>
                <a:cxn ang="0">
                  <a:pos x="6" y="36"/>
                </a:cxn>
                <a:cxn ang="0">
                  <a:pos x="0" y="28"/>
                </a:cxn>
                <a:cxn ang="0">
                  <a:pos x="7" y="23"/>
                </a:cxn>
                <a:cxn ang="0">
                  <a:pos x="4" y="18"/>
                </a:cxn>
                <a:cxn ang="0">
                  <a:pos x="15" y="16"/>
                </a:cxn>
                <a:cxn ang="0">
                  <a:pos x="19" y="8"/>
                </a:cxn>
                <a:cxn ang="0">
                  <a:pos x="28" y="15"/>
                </a:cxn>
                <a:cxn ang="0">
                  <a:pos x="35" y="12"/>
                </a:cxn>
                <a:cxn ang="0">
                  <a:pos x="41" y="19"/>
                </a:cxn>
                <a:cxn ang="0">
                  <a:pos x="45" y="27"/>
                </a:cxn>
                <a:cxn ang="0">
                  <a:pos x="23" y="22"/>
                </a:cxn>
                <a:cxn ang="0">
                  <a:pos x="32" y="31"/>
                </a:cxn>
                <a:cxn ang="0">
                  <a:pos x="63" y="16"/>
                </a:cxn>
                <a:cxn ang="0">
                  <a:pos x="64" y="24"/>
                </a:cxn>
                <a:cxn ang="0">
                  <a:pos x="55" y="22"/>
                </a:cxn>
                <a:cxn ang="0">
                  <a:pos x="46" y="24"/>
                </a:cxn>
                <a:cxn ang="0">
                  <a:pos x="46" y="16"/>
                </a:cxn>
                <a:cxn ang="0">
                  <a:pos x="46" y="9"/>
                </a:cxn>
                <a:cxn ang="0">
                  <a:pos x="46" y="2"/>
                </a:cxn>
                <a:cxn ang="0">
                  <a:pos x="55" y="4"/>
                </a:cxn>
                <a:cxn ang="0">
                  <a:pos x="59" y="0"/>
                </a:cxn>
                <a:cxn ang="0">
                  <a:pos x="62" y="7"/>
                </a:cxn>
                <a:cxn ang="0">
                  <a:pos x="68" y="15"/>
                </a:cxn>
                <a:cxn ang="0">
                  <a:pos x="62" y="55"/>
                </a:cxn>
                <a:cxn ang="0">
                  <a:pos x="59" y="63"/>
                </a:cxn>
                <a:cxn ang="0">
                  <a:pos x="54" y="59"/>
                </a:cxn>
                <a:cxn ang="0">
                  <a:pos x="45" y="60"/>
                </a:cxn>
                <a:cxn ang="0">
                  <a:pos x="41" y="52"/>
                </a:cxn>
                <a:cxn ang="0">
                  <a:pos x="47" y="44"/>
                </a:cxn>
                <a:cxn ang="0">
                  <a:pos x="50" y="36"/>
                </a:cxn>
                <a:cxn ang="0">
                  <a:pos x="56" y="40"/>
                </a:cxn>
                <a:cxn ang="0">
                  <a:pos x="64" y="39"/>
                </a:cxn>
                <a:cxn ang="0">
                  <a:pos x="63" y="46"/>
                </a:cxn>
                <a:cxn ang="0">
                  <a:pos x="55" y="8"/>
                </a:cxn>
                <a:cxn ang="0">
                  <a:pos x="59" y="13"/>
                </a:cxn>
                <a:cxn ang="0">
                  <a:pos x="50" y="49"/>
                </a:cxn>
                <a:cxn ang="0">
                  <a:pos x="55" y="45"/>
                </a:cxn>
              </a:cxnLst>
              <a:rect l="0" t="0" r="r" b="b"/>
              <a:pathLst>
                <a:path w="68" h="63">
                  <a:moveTo>
                    <a:pt x="45" y="35"/>
                  </a:moveTo>
                  <a:cubicBezTo>
                    <a:pt x="45" y="35"/>
                    <a:pt x="45" y="36"/>
                    <a:pt x="45" y="36"/>
                  </a:cubicBezTo>
                  <a:cubicBezTo>
                    <a:pt x="39" y="36"/>
                    <a:pt x="39" y="36"/>
                    <a:pt x="39" y="36"/>
                  </a:cubicBezTo>
                  <a:cubicBezTo>
                    <a:pt x="39" y="37"/>
                    <a:pt x="38" y="38"/>
                    <a:pt x="38" y="39"/>
                  </a:cubicBezTo>
                  <a:cubicBezTo>
                    <a:pt x="39" y="41"/>
                    <a:pt x="40" y="42"/>
                    <a:pt x="41" y="43"/>
                  </a:cubicBezTo>
                  <a:cubicBezTo>
                    <a:pt x="41" y="43"/>
                    <a:pt x="41" y="44"/>
                    <a:pt x="41" y="44"/>
                  </a:cubicBezTo>
                  <a:cubicBezTo>
                    <a:pt x="41" y="44"/>
                    <a:pt x="41" y="44"/>
                    <a:pt x="41" y="45"/>
                  </a:cubicBezTo>
                  <a:cubicBezTo>
                    <a:pt x="40" y="46"/>
                    <a:pt x="36" y="50"/>
                    <a:pt x="35" y="50"/>
                  </a:cubicBezTo>
                  <a:cubicBezTo>
                    <a:pt x="35" y="50"/>
                    <a:pt x="35" y="50"/>
                    <a:pt x="35" y="50"/>
                  </a:cubicBezTo>
                  <a:cubicBezTo>
                    <a:pt x="31" y="47"/>
                    <a:pt x="31" y="47"/>
                    <a:pt x="31" y="47"/>
                  </a:cubicBezTo>
                  <a:cubicBezTo>
                    <a:pt x="30" y="47"/>
                    <a:pt x="29" y="47"/>
                    <a:pt x="28" y="48"/>
                  </a:cubicBezTo>
                  <a:cubicBezTo>
                    <a:pt x="28" y="49"/>
                    <a:pt x="27" y="51"/>
                    <a:pt x="27" y="53"/>
                  </a:cubicBezTo>
                  <a:cubicBezTo>
                    <a:pt x="27" y="54"/>
                    <a:pt x="26" y="54"/>
                    <a:pt x="26" y="54"/>
                  </a:cubicBezTo>
                  <a:cubicBezTo>
                    <a:pt x="19" y="54"/>
                    <a:pt x="19" y="54"/>
                    <a:pt x="19" y="54"/>
                  </a:cubicBezTo>
                  <a:cubicBezTo>
                    <a:pt x="19" y="54"/>
                    <a:pt x="18" y="54"/>
                    <a:pt x="18" y="53"/>
                  </a:cubicBezTo>
                  <a:cubicBezTo>
                    <a:pt x="17" y="48"/>
                    <a:pt x="17" y="48"/>
                    <a:pt x="17" y="48"/>
                  </a:cubicBezTo>
                  <a:cubicBezTo>
                    <a:pt x="16" y="47"/>
                    <a:pt x="16" y="47"/>
                    <a:pt x="15" y="47"/>
                  </a:cubicBezTo>
                  <a:cubicBezTo>
                    <a:pt x="11" y="50"/>
                    <a:pt x="11" y="50"/>
                    <a:pt x="11" y="50"/>
                  </a:cubicBezTo>
                  <a:cubicBezTo>
                    <a:pt x="10" y="50"/>
                    <a:pt x="10" y="50"/>
                    <a:pt x="10" y="50"/>
                  </a:cubicBezTo>
                  <a:cubicBezTo>
                    <a:pt x="10" y="50"/>
                    <a:pt x="9" y="50"/>
                    <a:pt x="9" y="50"/>
                  </a:cubicBezTo>
                  <a:cubicBezTo>
                    <a:pt x="8" y="49"/>
                    <a:pt x="4" y="45"/>
                    <a:pt x="4" y="44"/>
                  </a:cubicBezTo>
                  <a:cubicBezTo>
                    <a:pt x="4" y="44"/>
                    <a:pt x="4" y="44"/>
                    <a:pt x="4" y="43"/>
                  </a:cubicBezTo>
                  <a:cubicBezTo>
                    <a:pt x="5" y="42"/>
                    <a:pt x="6" y="41"/>
                    <a:pt x="7" y="39"/>
                  </a:cubicBezTo>
                  <a:cubicBezTo>
                    <a:pt x="7" y="38"/>
                    <a:pt x="6" y="37"/>
                    <a:pt x="6" y="36"/>
                  </a:cubicBezTo>
                  <a:cubicBezTo>
                    <a:pt x="1" y="35"/>
                    <a:pt x="1" y="35"/>
                    <a:pt x="1" y="35"/>
                  </a:cubicBezTo>
                  <a:cubicBezTo>
                    <a:pt x="0" y="35"/>
                    <a:pt x="0" y="35"/>
                    <a:pt x="0" y="34"/>
                  </a:cubicBezTo>
                  <a:cubicBezTo>
                    <a:pt x="0" y="28"/>
                    <a:pt x="0" y="28"/>
                    <a:pt x="0" y="28"/>
                  </a:cubicBezTo>
                  <a:cubicBezTo>
                    <a:pt x="0" y="27"/>
                    <a:pt x="0" y="27"/>
                    <a:pt x="1" y="27"/>
                  </a:cubicBezTo>
                  <a:cubicBezTo>
                    <a:pt x="6" y="26"/>
                    <a:pt x="6" y="26"/>
                    <a:pt x="6" y="26"/>
                  </a:cubicBezTo>
                  <a:cubicBezTo>
                    <a:pt x="6" y="25"/>
                    <a:pt x="7" y="24"/>
                    <a:pt x="7" y="23"/>
                  </a:cubicBezTo>
                  <a:cubicBezTo>
                    <a:pt x="6" y="22"/>
                    <a:pt x="5" y="20"/>
                    <a:pt x="4" y="19"/>
                  </a:cubicBezTo>
                  <a:cubicBezTo>
                    <a:pt x="4" y="19"/>
                    <a:pt x="4" y="19"/>
                    <a:pt x="4" y="18"/>
                  </a:cubicBezTo>
                  <a:cubicBezTo>
                    <a:pt x="4" y="18"/>
                    <a:pt x="4" y="18"/>
                    <a:pt x="4" y="18"/>
                  </a:cubicBezTo>
                  <a:cubicBezTo>
                    <a:pt x="5" y="17"/>
                    <a:pt x="9" y="12"/>
                    <a:pt x="10" y="12"/>
                  </a:cubicBezTo>
                  <a:cubicBezTo>
                    <a:pt x="10" y="12"/>
                    <a:pt x="10" y="12"/>
                    <a:pt x="11" y="13"/>
                  </a:cubicBezTo>
                  <a:cubicBezTo>
                    <a:pt x="15" y="16"/>
                    <a:pt x="15" y="16"/>
                    <a:pt x="15" y="16"/>
                  </a:cubicBezTo>
                  <a:cubicBezTo>
                    <a:pt x="16" y="15"/>
                    <a:pt x="16" y="15"/>
                    <a:pt x="17" y="15"/>
                  </a:cubicBezTo>
                  <a:cubicBezTo>
                    <a:pt x="18" y="13"/>
                    <a:pt x="18" y="11"/>
                    <a:pt x="18" y="9"/>
                  </a:cubicBezTo>
                  <a:cubicBezTo>
                    <a:pt x="18" y="9"/>
                    <a:pt x="19" y="8"/>
                    <a:pt x="19" y="8"/>
                  </a:cubicBezTo>
                  <a:cubicBezTo>
                    <a:pt x="26" y="8"/>
                    <a:pt x="26" y="8"/>
                    <a:pt x="26" y="8"/>
                  </a:cubicBezTo>
                  <a:cubicBezTo>
                    <a:pt x="26" y="8"/>
                    <a:pt x="27" y="9"/>
                    <a:pt x="27" y="9"/>
                  </a:cubicBezTo>
                  <a:cubicBezTo>
                    <a:pt x="28" y="15"/>
                    <a:pt x="28" y="15"/>
                    <a:pt x="28" y="15"/>
                  </a:cubicBezTo>
                  <a:cubicBezTo>
                    <a:pt x="29" y="15"/>
                    <a:pt x="30" y="15"/>
                    <a:pt x="31" y="16"/>
                  </a:cubicBezTo>
                  <a:cubicBezTo>
                    <a:pt x="35" y="13"/>
                    <a:pt x="35" y="13"/>
                    <a:pt x="35" y="13"/>
                  </a:cubicBezTo>
                  <a:cubicBezTo>
                    <a:pt x="35" y="12"/>
                    <a:pt x="35" y="12"/>
                    <a:pt x="35" y="12"/>
                  </a:cubicBezTo>
                  <a:cubicBezTo>
                    <a:pt x="36" y="12"/>
                    <a:pt x="36" y="12"/>
                    <a:pt x="36" y="13"/>
                  </a:cubicBezTo>
                  <a:cubicBezTo>
                    <a:pt x="37" y="13"/>
                    <a:pt x="41" y="17"/>
                    <a:pt x="41" y="18"/>
                  </a:cubicBezTo>
                  <a:cubicBezTo>
                    <a:pt x="41" y="19"/>
                    <a:pt x="41" y="19"/>
                    <a:pt x="41" y="19"/>
                  </a:cubicBezTo>
                  <a:cubicBezTo>
                    <a:pt x="40" y="20"/>
                    <a:pt x="39" y="22"/>
                    <a:pt x="38" y="23"/>
                  </a:cubicBezTo>
                  <a:cubicBezTo>
                    <a:pt x="38" y="24"/>
                    <a:pt x="39" y="25"/>
                    <a:pt x="39" y="26"/>
                  </a:cubicBezTo>
                  <a:cubicBezTo>
                    <a:pt x="45" y="27"/>
                    <a:pt x="45" y="27"/>
                    <a:pt x="45" y="27"/>
                  </a:cubicBezTo>
                  <a:cubicBezTo>
                    <a:pt x="45" y="27"/>
                    <a:pt x="45" y="27"/>
                    <a:pt x="45" y="28"/>
                  </a:cubicBezTo>
                  <a:lnTo>
                    <a:pt x="45" y="35"/>
                  </a:lnTo>
                  <a:close/>
                  <a:moveTo>
                    <a:pt x="23" y="22"/>
                  </a:moveTo>
                  <a:cubicBezTo>
                    <a:pt x="18" y="22"/>
                    <a:pt x="13" y="26"/>
                    <a:pt x="13" y="31"/>
                  </a:cubicBezTo>
                  <a:cubicBezTo>
                    <a:pt x="13" y="36"/>
                    <a:pt x="18" y="40"/>
                    <a:pt x="23" y="40"/>
                  </a:cubicBezTo>
                  <a:cubicBezTo>
                    <a:pt x="28" y="40"/>
                    <a:pt x="32" y="36"/>
                    <a:pt x="32" y="31"/>
                  </a:cubicBezTo>
                  <a:cubicBezTo>
                    <a:pt x="32" y="26"/>
                    <a:pt x="28" y="22"/>
                    <a:pt x="23" y="22"/>
                  </a:cubicBezTo>
                  <a:close/>
                  <a:moveTo>
                    <a:pt x="68" y="15"/>
                  </a:moveTo>
                  <a:cubicBezTo>
                    <a:pt x="68" y="16"/>
                    <a:pt x="64" y="16"/>
                    <a:pt x="63" y="16"/>
                  </a:cubicBezTo>
                  <a:cubicBezTo>
                    <a:pt x="63" y="17"/>
                    <a:pt x="62" y="18"/>
                    <a:pt x="62" y="18"/>
                  </a:cubicBezTo>
                  <a:cubicBezTo>
                    <a:pt x="62" y="19"/>
                    <a:pt x="64" y="23"/>
                    <a:pt x="64" y="23"/>
                  </a:cubicBezTo>
                  <a:cubicBezTo>
                    <a:pt x="64" y="23"/>
                    <a:pt x="64" y="23"/>
                    <a:pt x="64" y="24"/>
                  </a:cubicBezTo>
                  <a:cubicBezTo>
                    <a:pt x="63" y="24"/>
                    <a:pt x="59" y="26"/>
                    <a:pt x="59" y="26"/>
                  </a:cubicBezTo>
                  <a:cubicBezTo>
                    <a:pt x="59" y="26"/>
                    <a:pt x="56" y="22"/>
                    <a:pt x="56" y="22"/>
                  </a:cubicBezTo>
                  <a:cubicBezTo>
                    <a:pt x="55" y="22"/>
                    <a:pt x="55" y="22"/>
                    <a:pt x="55" y="22"/>
                  </a:cubicBezTo>
                  <a:cubicBezTo>
                    <a:pt x="54" y="22"/>
                    <a:pt x="54" y="22"/>
                    <a:pt x="54" y="22"/>
                  </a:cubicBezTo>
                  <a:cubicBezTo>
                    <a:pt x="53" y="22"/>
                    <a:pt x="50" y="26"/>
                    <a:pt x="50" y="26"/>
                  </a:cubicBezTo>
                  <a:cubicBezTo>
                    <a:pt x="50" y="26"/>
                    <a:pt x="46" y="24"/>
                    <a:pt x="46" y="24"/>
                  </a:cubicBezTo>
                  <a:cubicBezTo>
                    <a:pt x="45" y="23"/>
                    <a:pt x="45" y="23"/>
                    <a:pt x="45" y="23"/>
                  </a:cubicBezTo>
                  <a:cubicBezTo>
                    <a:pt x="45" y="23"/>
                    <a:pt x="47" y="19"/>
                    <a:pt x="47" y="18"/>
                  </a:cubicBezTo>
                  <a:cubicBezTo>
                    <a:pt x="47" y="18"/>
                    <a:pt x="46" y="17"/>
                    <a:pt x="46" y="16"/>
                  </a:cubicBezTo>
                  <a:cubicBezTo>
                    <a:pt x="45" y="16"/>
                    <a:pt x="41" y="16"/>
                    <a:pt x="41" y="15"/>
                  </a:cubicBezTo>
                  <a:cubicBezTo>
                    <a:pt x="41" y="10"/>
                    <a:pt x="41" y="10"/>
                    <a:pt x="41" y="10"/>
                  </a:cubicBezTo>
                  <a:cubicBezTo>
                    <a:pt x="41" y="10"/>
                    <a:pt x="45" y="9"/>
                    <a:pt x="46" y="9"/>
                  </a:cubicBezTo>
                  <a:cubicBezTo>
                    <a:pt x="46" y="9"/>
                    <a:pt x="47" y="8"/>
                    <a:pt x="47" y="7"/>
                  </a:cubicBezTo>
                  <a:cubicBezTo>
                    <a:pt x="47" y="7"/>
                    <a:pt x="45" y="3"/>
                    <a:pt x="45" y="2"/>
                  </a:cubicBezTo>
                  <a:cubicBezTo>
                    <a:pt x="45" y="2"/>
                    <a:pt x="45" y="2"/>
                    <a:pt x="46" y="2"/>
                  </a:cubicBezTo>
                  <a:cubicBezTo>
                    <a:pt x="46" y="2"/>
                    <a:pt x="50" y="0"/>
                    <a:pt x="50" y="0"/>
                  </a:cubicBezTo>
                  <a:cubicBezTo>
                    <a:pt x="50" y="0"/>
                    <a:pt x="53" y="3"/>
                    <a:pt x="54" y="4"/>
                  </a:cubicBezTo>
                  <a:cubicBezTo>
                    <a:pt x="54" y="4"/>
                    <a:pt x="54" y="4"/>
                    <a:pt x="55" y="4"/>
                  </a:cubicBezTo>
                  <a:cubicBezTo>
                    <a:pt x="55" y="4"/>
                    <a:pt x="55" y="4"/>
                    <a:pt x="56" y="4"/>
                  </a:cubicBezTo>
                  <a:cubicBezTo>
                    <a:pt x="57" y="2"/>
                    <a:pt x="58" y="1"/>
                    <a:pt x="59" y="0"/>
                  </a:cubicBezTo>
                  <a:cubicBezTo>
                    <a:pt x="59" y="0"/>
                    <a:pt x="59" y="0"/>
                    <a:pt x="59" y="0"/>
                  </a:cubicBezTo>
                  <a:cubicBezTo>
                    <a:pt x="59" y="0"/>
                    <a:pt x="63" y="2"/>
                    <a:pt x="64" y="2"/>
                  </a:cubicBezTo>
                  <a:cubicBezTo>
                    <a:pt x="64" y="2"/>
                    <a:pt x="64" y="2"/>
                    <a:pt x="64" y="2"/>
                  </a:cubicBezTo>
                  <a:cubicBezTo>
                    <a:pt x="64" y="3"/>
                    <a:pt x="62" y="7"/>
                    <a:pt x="62" y="7"/>
                  </a:cubicBezTo>
                  <a:cubicBezTo>
                    <a:pt x="62" y="8"/>
                    <a:pt x="63" y="9"/>
                    <a:pt x="63" y="9"/>
                  </a:cubicBezTo>
                  <a:cubicBezTo>
                    <a:pt x="64" y="9"/>
                    <a:pt x="68" y="10"/>
                    <a:pt x="68" y="10"/>
                  </a:cubicBezTo>
                  <a:lnTo>
                    <a:pt x="68" y="15"/>
                  </a:lnTo>
                  <a:close/>
                  <a:moveTo>
                    <a:pt x="68" y="52"/>
                  </a:moveTo>
                  <a:cubicBezTo>
                    <a:pt x="68" y="52"/>
                    <a:pt x="64" y="53"/>
                    <a:pt x="63" y="53"/>
                  </a:cubicBezTo>
                  <a:cubicBezTo>
                    <a:pt x="63" y="54"/>
                    <a:pt x="62" y="54"/>
                    <a:pt x="62" y="55"/>
                  </a:cubicBezTo>
                  <a:cubicBezTo>
                    <a:pt x="62" y="56"/>
                    <a:pt x="64" y="59"/>
                    <a:pt x="64" y="60"/>
                  </a:cubicBezTo>
                  <a:cubicBezTo>
                    <a:pt x="64" y="60"/>
                    <a:pt x="64" y="60"/>
                    <a:pt x="64" y="60"/>
                  </a:cubicBezTo>
                  <a:cubicBezTo>
                    <a:pt x="63" y="60"/>
                    <a:pt x="59" y="63"/>
                    <a:pt x="59" y="63"/>
                  </a:cubicBezTo>
                  <a:cubicBezTo>
                    <a:pt x="59" y="63"/>
                    <a:pt x="56" y="59"/>
                    <a:pt x="56" y="59"/>
                  </a:cubicBezTo>
                  <a:cubicBezTo>
                    <a:pt x="55" y="59"/>
                    <a:pt x="55" y="59"/>
                    <a:pt x="55" y="59"/>
                  </a:cubicBezTo>
                  <a:cubicBezTo>
                    <a:pt x="54" y="59"/>
                    <a:pt x="54" y="59"/>
                    <a:pt x="54" y="59"/>
                  </a:cubicBezTo>
                  <a:cubicBezTo>
                    <a:pt x="53" y="59"/>
                    <a:pt x="50" y="63"/>
                    <a:pt x="50" y="63"/>
                  </a:cubicBezTo>
                  <a:cubicBezTo>
                    <a:pt x="50" y="63"/>
                    <a:pt x="46" y="60"/>
                    <a:pt x="46" y="60"/>
                  </a:cubicBezTo>
                  <a:cubicBezTo>
                    <a:pt x="45" y="60"/>
                    <a:pt x="45" y="60"/>
                    <a:pt x="45" y="60"/>
                  </a:cubicBezTo>
                  <a:cubicBezTo>
                    <a:pt x="45" y="59"/>
                    <a:pt x="47" y="56"/>
                    <a:pt x="47" y="55"/>
                  </a:cubicBezTo>
                  <a:cubicBezTo>
                    <a:pt x="47" y="54"/>
                    <a:pt x="46" y="54"/>
                    <a:pt x="46" y="53"/>
                  </a:cubicBezTo>
                  <a:cubicBezTo>
                    <a:pt x="45" y="53"/>
                    <a:pt x="41" y="52"/>
                    <a:pt x="41" y="52"/>
                  </a:cubicBezTo>
                  <a:cubicBezTo>
                    <a:pt x="41" y="47"/>
                    <a:pt x="41" y="47"/>
                    <a:pt x="41" y="47"/>
                  </a:cubicBezTo>
                  <a:cubicBezTo>
                    <a:pt x="41" y="46"/>
                    <a:pt x="45" y="46"/>
                    <a:pt x="46" y="46"/>
                  </a:cubicBezTo>
                  <a:cubicBezTo>
                    <a:pt x="46" y="45"/>
                    <a:pt x="47" y="45"/>
                    <a:pt x="47" y="44"/>
                  </a:cubicBezTo>
                  <a:cubicBezTo>
                    <a:pt x="47" y="43"/>
                    <a:pt x="45" y="40"/>
                    <a:pt x="45" y="39"/>
                  </a:cubicBezTo>
                  <a:cubicBezTo>
                    <a:pt x="45" y="39"/>
                    <a:pt x="45" y="39"/>
                    <a:pt x="46" y="39"/>
                  </a:cubicBezTo>
                  <a:cubicBezTo>
                    <a:pt x="46" y="39"/>
                    <a:pt x="50" y="36"/>
                    <a:pt x="50" y="36"/>
                  </a:cubicBezTo>
                  <a:cubicBezTo>
                    <a:pt x="50" y="36"/>
                    <a:pt x="53" y="40"/>
                    <a:pt x="54" y="40"/>
                  </a:cubicBezTo>
                  <a:cubicBezTo>
                    <a:pt x="54" y="40"/>
                    <a:pt x="54" y="40"/>
                    <a:pt x="55" y="40"/>
                  </a:cubicBezTo>
                  <a:cubicBezTo>
                    <a:pt x="55" y="40"/>
                    <a:pt x="55" y="40"/>
                    <a:pt x="56" y="40"/>
                  </a:cubicBezTo>
                  <a:cubicBezTo>
                    <a:pt x="57" y="39"/>
                    <a:pt x="58" y="38"/>
                    <a:pt x="59" y="36"/>
                  </a:cubicBezTo>
                  <a:cubicBezTo>
                    <a:pt x="59" y="36"/>
                    <a:pt x="59" y="36"/>
                    <a:pt x="59" y="36"/>
                  </a:cubicBezTo>
                  <a:cubicBezTo>
                    <a:pt x="59" y="36"/>
                    <a:pt x="63" y="39"/>
                    <a:pt x="64" y="39"/>
                  </a:cubicBezTo>
                  <a:cubicBezTo>
                    <a:pt x="64" y="39"/>
                    <a:pt x="64" y="39"/>
                    <a:pt x="64" y="39"/>
                  </a:cubicBezTo>
                  <a:cubicBezTo>
                    <a:pt x="64" y="40"/>
                    <a:pt x="62" y="43"/>
                    <a:pt x="62" y="44"/>
                  </a:cubicBezTo>
                  <a:cubicBezTo>
                    <a:pt x="62" y="45"/>
                    <a:pt x="63" y="45"/>
                    <a:pt x="63" y="46"/>
                  </a:cubicBezTo>
                  <a:cubicBezTo>
                    <a:pt x="64" y="46"/>
                    <a:pt x="68" y="46"/>
                    <a:pt x="68" y="47"/>
                  </a:cubicBezTo>
                  <a:lnTo>
                    <a:pt x="68" y="52"/>
                  </a:lnTo>
                  <a:close/>
                  <a:moveTo>
                    <a:pt x="55" y="8"/>
                  </a:moveTo>
                  <a:cubicBezTo>
                    <a:pt x="52" y="8"/>
                    <a:pt x="50" y="10"/>
                    <a:pt x="50" y="13"/>
                  </a:cubicBezTo>
                  <a:cubicBezTo>
                    <a:pt x="50" y="15"/>
                    <a:pt x="52" y="17"/>
                    <a:pt x="55" y="17"/>
                  </a:cubicBezTo>
                  <a:cubicBezTo>
                    <a:pt x="57" y="17"/>
                    <a:pt x="59" y="15"/>
                    <a:pt x="59" y="13"/>
                  </a:cubicBezTo>
                  <a:cubicBezTo>
                    <a:pt x="59" y="10"/>
                    <a:pt x="57" y="8"/>
                    <a:pt x="55" y="8"/>
                  </a:cubicBezTo>
                  <a:close/>
                  <a:moveTo>
                    <a:pt x="55" y="45"/>
                  </a:moveTo>
                  <a:cubicBezTo>
                    <a:pt x="52" y="45"/>
                    <a:pt x="50" y="47"/>
                    <a:pt x="50" y="49"/>
                  </a:cubicBezTo>
                  <a:cubicBezTo>
                    <a:pt x="50" y="52"/>
                    <a:pt x="52" y="54"/>
                    <a:pt x="55" y="54"/>
                  </a:cubicBezTo>
                  <a:cubicBezTo>
                    <a:pt x="57" y="54"/>
                    <a:pt x="59" y="52"/>
                    <a:pt x="59" y="49"/>
                  </a:cubicBezTo>
                  <a:cubicBezTo>
                    <a:pt x="59" y="47"/>
                    <a:pt x="57" y="45"/>
                    <a:pt x="55" y="45"/>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a:ea typeface="Bogle" charset="0"/>
                <a:cs typeface="Bogle" charset="0"/>
              </a:endParaRPr>
            </a:p>
          </p:txBody>
        </p:sp>
        <p:sp>
          <p:nvSpPr>
            <p:cNvPr id="61" name="TextBox 60">
              <a:extLst>
                <a:ext uri="{FF2B5EF4-FFF2-40B4-BE49-F238E27FC236}">
                  <a16:creationId xmlns:a16="http://schemas.microsoft.com/office/drawing/2014/main" id="{196B2F88-7115-957B-8268-1C05A4EE02D5}"/>
                </a:ext>
              </a:extLst>
            </p:cNvPr>
            <p:cNvSpPr txBox="1"/>
            <p:nvPr/>
          </p:nvSpPr>
          <p:spPr>
            <a:xfrm>
              <a:off x="4857004" y="3380660"/>
              <a:ext cx="3159913" cy="820225"/>
            </a:xfrm>
            <a:prstGeom prst="rect">
              <a:avLst/>
            </a:prstGeom>
            <a:noFill/>
          </p:spPr>
          <p:txBody>
            <a:bodyPr wrap="square" rtlCol="0">
              <a:spAutoFit/>
            </a:bodyPr>
            <a:lstStyle/>
            <a:p>
              <a:pPr algn="l"/>
              <a:r>
                <a:rPr lang="en-US" b="1">
                  <a:solidFill>
                    <a:schemeClr val="bg1"/>
                  </a:solidFill>
                  <a:latin typeface="+mj-lt"/>
                </a:rPr>
                <a:t>Deploy</a:t>
              </a:r>
              <a:endParaRPr lang="en-US" sz="1100" b="1">
                <a:solidFill>
                  <a:schemeClr val="bg1"/>
                </a:solidFill>
                <a:latin typeface="+mj-lt"/>
              </a:endParaRPr>
            </a:p>
            <a:p>
              <a:pPr algn="l"/>
              <a:r>
                <a:rPr lang="en-US">
                  <a:solidFill>
                    <a:schemeClr val="bg1"/>
                  </a:solidFill>
                  <a:latin typeface="+mn-lt"/>
                  <a:cs typeface="+mn-cs"/>
                </a:rPr>
                <a:t>Deploy the application containing middleware to the production environment.</a:t>
              </a:r>
            </a:p>
            <a:p>
              <a:pPr algn="l"/>
              <a:endParaRPr lang="en-US" sz="1100">
                <a:solidFill>
                  <a:schemeClr val="bg1"/>
                </a:solidFill>
                <a:latin typeface="+mn-lt"/>
                <a:cs typeface="Arial" panose="020B0604020202020204" pitchFamily="34" charset="0"/>
              </a:endParaRPr>
            </a:p>
          </p:txBody>
        </p:sp>
        <p:sp>
          <p:nvSpPr>
            <p:cNvPr id="62" name="TextBox 61">
              <a:extLst>
                <a:ext uri="{FF2B5EF4-FFF2-40B4-BE49-F238E27FC236}">
                  <a16:creationId xmlns:a16="http://schemas.microsoft.com/office/drawing/2014/main" id="{B6EA19CE-A65E-7EF7-AE1D-A4D55C3A9706}"/>
                </a:ext>
              </a:extLst>
            </p:cNvPr>
            <p:cNvSpPr txBox="1"/>
            <p:nvPr/>
          </p:nvSpPr>
          <p:spPr>
            <a:xfrm>
              <a:off x="4061480" y="4284733"/>
              <a:ext cx="3152694" cy="955646"/>
            </a:xfrm>
            <a:prstGeom prst="rect">
              <a:avLst/>
            </a:prstGeom>
            <a:noFill/>
          </p:spPr>
          <p:txBody>
            <a:bodyPr wrap="square" rtlCol="0">
              <a:spAutoFit/>
            </a:bodyPr>
            <a:lstStyle/>
            <a:p>
              <a:pPr algn="l"/>
              <a:r>
                <a:rPr lang="en-US" sz="1100" b="1">
                  <a:solidFill>
                    <a:schemeClr val="bg1"/>
                  </a:solidFill>
                  <a:latin typeface="+mj-lt"/>
                </a:rPr>
                <a:t>Monitoring &amp; Logging</a:t>
              </a:r>
            </a:p>
            <a:p>
              <a:pPr algn="l"/>
              <a:r>
                <a:rPr lang="en-US">
                  <a:solidFill>
                    <a:schemeClr val="bg1"/>
                  </a:solidFill>
                  <a:latin typeface="+mn-lt"/>
                  <a:cs typeface="+mn-cs"/>
                </a:rPr>
                <a:t>Monitor logs and middleware metrics to detect any issues immediately after deployment by maintaining activity logs and an API performance log page.</a:t>
              </a:r>
            </a:p>
          </p:txBody>
        </p:sp>
        <p:sp>
          <p:nvSpPr>
            <p:cNvPr id="63" name="TextBox 62">
              <a:extLst>
                <a:ext uri="{FF2B5EF4-FFF2-40B4-BE49-F238E27FC236}">
                  <a16:creationId xmlns:a16="http://schemas.microsoft.com/office/drawing/2014/main" id="{6ECD8910-D82A-9B13-6C95-9AF75BFE600E}"/>
                </a:ext>
              </a:extLst>
            </p:cNvPr>
            <p:cNvSpPr txBox="1"/>
            <p:nvPr/>
          </p:nvSpPr>
          <p:spPr>
            <a:xfrm>
              <a:off x="377284" y="1971176"/>
              <a:ext cx="2562402" cy="3477875"/>
            </a:xfrm>
            <a:prstGeom prst="rect">
              <a:avLst/>
            </a:prstGeom>
            <a:noFill/>
          </p:spPr>
          <p:txBody>
            <a:bodyPr wrap="square" rtlCol="0">
              <a:spAutoFit/>
            </a:bodyPr>
            <a:lstStyle/>
            <a:p>
              <a:pPr marR="0" algn="l" defTabSz="914400" rtl="0" eaLnBrk="1" fontAlgn="base" latinLnBrk="0" hangingPunct="1">
                <a:lnSpc>
                  <a:spcPct val="100000"/>
                </a:lnSpc>
                <a:spcBef>
                  <a:spcPts val="40"/>
                </a:spcBef>
                <a:spcAft>
                  <a:spcPct val="0"/>
                </a:spcAft>
                <a:buClrTx/>
                <a:buSzTx/>
                <a:tabLst/>
              </a:pPr>
              <a:r>
                <a:rPr lang="en-US" sz="1200" b="1">
                  <a:solidFill>
                    <a:schemeClr val="bg1"/>
                  </a:solidFill>
                  <a:latin typeface="+mj-lt"/>
                  <a:ea typeface="+mn-ea"/>
                  <a:cs typeface="+mn-cs"/>
                </a:rPr>
                <a:t>Entry </a:t>
              </a:r>
              <a:r>
                <a:rPr lang="en-US" sz="1200" b="1">
                  <a:solidFill>
                    <a:schemeClr val="bg1"/>
                  </a:solidFill>
                  <a:latin typeface="+mj-lt"/>
                </a:rPr>
                <a:t>Criteria</a:t>
              </a:r>
              <a:r>
                <a:rPr lang="en-US" sz="1200" b="1">
                  <a:solidFill>
                    <a:schemeClr val="bg1"/>
                  </a:solidFill>
                  <a:latin typeface="+mj-lt"/>
                  <a:ea typeface="+mn-ea"/>
                  <a:cs typeface="+mn-cs"/>
                </a:rPr>
                <a:t>:</a:t>
              </a:r>
              <a:endParaRPr lang="en-US" sz="1200" b="1">
                <a:solidFill>
                  <a:schemeClr val="bg1"/>
                </a:solidFill>
                <a:latin typeface="+mj-lt"/>
              </a:endParaRPr>
            </a:p>
            <a:p>
              <a:pPr marR="0" algn="l" defTabSz="914400" rtl="0" eaLnBrk="1" fontAlgn="base" latinLnBrk="0" hangingPunct="1">
                <a:lnSpc>
                  <a:spcPct val="100000"/>
                </a:lnSpc>
                <a:spcBef>
                  <a:spcPts val="40"/>
                </a:spcBef>
                <a:spcAft>
                  <a:spcPct val="0"/>
                </a:spcAft>
                <a:buClrTx/>
                <a:buSzTx/>
                <a:tabLst/>
              </a:pPr>
              <a:endParaRPr lang="en-US" sz="500" b="1">
                <a:solidFill>
                  <a:schemeClr val="tx1"/>
                </a:solidFill>
                <a:latin typeface="+mn-lt"/>
              </a:endParaRPr>
            </a:p>
            <a:p>
              <a:pPr marR="0" algn="l" defTabSz="914400" rtl="0" eaLnBrk="1" fontAlgn="base" latinLnBrk="0" hangingPunct="1">
                <a:lnSpc>
                  <a:spcPct val="100000"/>
                </a:lnSpc>
                <a:spcBef>
                  <a:spcPts val="40"/>
                </a:spcBef>
                <a:spcAft>
                  <a:spcPct val="0"/>
                </a:spcAft>
                <a:buClrTx/>
                <a:buSzTx/>
                <a:tabLst/>
              </a:pPr>
              <a:endParaRPr lang="en-US" sz="500" b="1">
                <a:solidFill>
                  <a:schemeClr val="tx1"/>
                </a:solidFill>
                <a:latin typeface="+mn-lt"/>
                <a:ea typeface="+mn-ea"/>
                <a:cs typeface="+mn-cs"/>
              </a:endParaRPr>
            </a:p>
            <a:p>
              <a:pPr marL="228600" marR="0" indent="-228600" algn="l" defTabSz="914400" rtl="0" eaLnBrk="1" fontAlgn="base" latinLnBrk="0" hangingPunct="1">
                <a:lnSpc>
                  <a:spcPct val="100000"/>
                </a:lnSpc>
                <a:spcBef>
                  <a:spcPts val="40"/>
                </a:spcBef>
                <a:spcAft>
                  <a:spcPct val="0"/>
                </a:spcAft>
                <a:buClrTx/>
                <a:buSzTx/>
                <a:buFont typeface="+mj-lt"/>
                <a:buAutoNum type="arabicPeriod"/>
                <a:tabLst/>
              </a:pPr>
              <a:r>
                <a:rPr lang="en-US" b="1">
                  <a:solidFill>
                    <a:schemeClr val="bg1"/>
                  </a:solidFill>
                  <a:latin typeface="+mj-lt"/>
                  <a:ea typeface="+mn-ea"/>
                  <a:cs typeface="+mn-cs"/>
                </a:rPr>
                <a:t>Approved Required Documents: </a:t>
              </a:r>
              <a:br>
                <a:rPr lang="en-US" b="1">
                  <a:solidFill>
                    <a:schemeClr val="bg1"/>
                  </a:solidFill>
                  <a:latin typeface="+mn-lt"/>
                  <a:ea typeface="+mn-ea"/>
                  <a:cs typeface="+mn-cs"/>
                </a:rPr>
              </a:br>
              <a:r>
                <a:rPr lang="en-US">
                  <a:solidFill>
                    <a:schemeClr val="bg1"/>
                  </a:solidFill>
                  <a:latin typeface="+mn-lt"/>
                </a:rPr>
                <a:t>Clearly defined and approved</a:t>
              </a:r>
              <a:r>
                <a:rPr lang="en-US" b="1">
                  <a:solidFill>
                    <a:schemeClr val="bg1"/>
                  </a:solidFill>
                  <a:latin typeface="+mn-lt"/>
                </a:rPr>
                <a:t> </a:t>
              </a:r>
              <a:r>
                <a:rPr lang="en-US">
                  <a:solidFill>
                    <a:schemeClr val="bg1"/>
                  </a:solidFill>
                  <a:latin typeface="+mn-lt"/>
                </a:rPr>
                <a:t>scope, user stories, or features.</a:t>
              </a:r>
            </a:p>
            <a:p>
              <a:pPr marL="228600" marR="0" indent="-228600" algn="l" defTabSz="914400" rtl="0" eaLnBrk="1" fontAlgn="base" latinLnBrk="0" hangingPunct="1">
                <a:lnSpc>
                  <a:spcPct val="100000"/>
                </a:lnSpc>
                <a:spcBef>
                  <a:spcPts val="40"/>
                </a:spcBef>
                <a:spcAft>
                  <a:spcPct val="0"/>
                </a:spcAft>
                <a:buClrTx/>
                <a:buSzTx/>
                <a:buFont typeface="+mj-lt"/>
                <a:buAutoNum type="arabicPeriod"/>
                <a:tabLst/>
              </a:pPr>
              <a:endParaRPr lang="en-US" b="1">
                <a:solidFill>
                  <a:schemeClr val="bg1"/>
                </a:solidFill>
                <a:latin typeface="+mn-lt"/>
              </a:endParaRPr>
            </a:p>
            <a:p>
              <a:pPr marL="228600" marR="0" indent="-228600" algn="l" defTabSz="914400" rtl="0" eaLnBrk="1" fontAlgn="base" latinLnBrk="0" hangingPunct="1">
                <a:lnSpc>
                  <a:spcPct val="100000"/>
                </a:lnSpc>
                <a:spcBef>
                  <a:spcPts val="40"/>
                </a:spcBef>
                <a:spcAft>
                  <a:spcPct val="0"/>
                </a:spcAft>
                <a:buClrTx/>
                <a:buSzTx/>
                <a:buFont typeface="+mj-lt"/>
                <a:buAutoNum type="arabicPeriod"/>
                <a:tabLst/>
              </a:pPr>
              <a:r>
                <a:rPr lang="en-US" b="1">
                  <a:solidFill>
                    <a:schemeClr val="bg1"/>
                  </a:solidFill>
                  <a:latin typeface="+mj-lt"/>
                </a:rPr>
                <a:t>Clarity on the Technology Stack: </a:t>
              </a:r>
              <a:br>
                <a:rPr lang="en-US" b="1">
                  <a:solidFill>
                    <a:schemeClr val="bg1"/>
                  </a:solidFill>
                  <a:latin typeface="+mn-lt"/>
                </a:rPr>
              </a:br>
              <a:r>
                <a:rPr lang="en-US">
                  <a:solidFill>
                    <a:schemeClr val="bg1"/>
                  </a:solidFill>
                  <a:latin typeface="+mn-lt"/>
                </a:rPr>
                <a:t>Agreement on the core</a:t>
              </a:r>
              <a:r>
                <a:rPr lang="en-US" b="1">
                  <a:solidFill>
                    <a:schemeClr val="bg1"/>
                  </a:solidFill>
                  <a:latin typeface="+mn-lt"/>
                </a:rPr>
                <a:t> </a:t>
              </a:r>
              <a:r>
                <a:rPr lang="en-US">
                  <a:solidFill>
                    <a:schemeClr val="bg1"/>
                  </a:solidFill>
                  <a:latin typeface="+mn-lt"/>
                </a:rPr>
                <a:t>technologies</a:t>
              </a:r>
              <a:r>
                <a:rPr lang="en-US" b="1">
                  <a:solidFill>
                    <a:schemeClr val="bg1"/>
                  </a:solidFill>
                  <a:latin typeface="+mn-lt"/>
                </a:rPr>
                <a:t> </a:t>
              </a:r>
              <a:r>
                <a:rPr lang="en-US">
                  <a:solidFill>
                    <a:schemeClr val="bg1"/>
                  </a:solidFill>
                  <a:latin typeface="+mn-lt"/>
                </a:rPr>
                <a:t>To be used (frontend, backend tech, databases).</a:t>
              </a:r>
            </a:p>
            <a:p>
              <a:pPr marL="228600" marR="0" indent="-228600" algn="l" defTabSz="914400" rtl="0" eaLnBrk="1" fontAlgn="base" latinLnBrk="0" hangingPunct="1">
                <a:lnSpc>
                  <a:spcPct val="100000"/>
                </a:lnSpc>
                <a:spcBef>
                  <a:spcPts val="40"/>
                </a:spcBef>
                <a:spcAft>
                  <a:spcPct val="0"/>
                </a:spcAft>
                <a:buClrTx/>
                <a:buSzTx/>
                <a:buFont typeface="+mj-lt"/>
                <a:buAutoNum type="arabicPeriod"/>
                <a:tabLst/>
              </a:pPr>
              <a:endParaRPr lang="en-US" b="1">
                <a:solidFill>
                  <a:schemeClr val="bg1"/>
                </a:solidFill>
                <a:latin typeface="+mn-lt"/>
              </a:endParaRPr>
            </a:p>
            <a:p>
              <a:pPr marL="228600" marR="0" indent="-228600" algn="l" defTabSz="914400" rtl="0" eaLnBrk="1" fontAlgn="base" latinLnBrk="0" hangingPunct="1">
                <a:lnSpc>
                  <a:spcPct val="100000"/>
                </a:lnSpc>
                <a:spcBef>
                  <a:spcPts val="40"/>
                </a:spcBef>
                <a:spcAft>
                  <a:spcPct val="0"/>
                </a:spcAft>
                <a:buClrTx/>
                <a:buSzTx/>
                <a:buFont typeface="+mj-lt"/>
                <a:buAutoNum type="arabicPeriod"/>
                <a:tabLst/>
              </a:pPr>
              <a:r>
                <a:rPr lang="en-US" b="1">
                  <a:solidFill>
                    <a:schemeClr val="bg1"/>
                  </a:solidFill>
                  <a:latin typeface="+mj-lt"/>
                </a:rPr>
                <a:t>Team Availability &amp; Roles Defined: </a:t>
              </a:r>
              <a:br>
                <a:rPr lang="en-US" b="1">
                  <a:solidFill>
                    <a:schemeClr val="bg1"/>
                  </a:solidFill>
                  <a:latin typeface="+mn-lt"/>
                </a:rPr>
              </a:br>
              <a:r>
                <a:rPr lang="en-US">
                  <a:solidFill>
                    <a:schemeClr val="bg1"/>
                  </a:solidFill>
                  <a:latin typeface="+mn-lt"/>
                </a:rPr>
                <a:t>Identified team</a:t>
              </a:r>
              <a:r>
                <a:rPr lang="en-US" b="1">
                  <a:solidFill>
                    <a:schemeClr val="bg1"/>
                  </a:solidFill>
                  <a:latin typeface="+mn-lt"/>
                </a:rPr>
                <a:t> </a:t>
              </a:r>
              <a:r>
                <a:rPr lang="en-US">
                  <a:solidFill>
                    <a:schemeClr val="bg1"/>
                  </a:solidFill>
                  <a:latin typeface="+mn-lt"/>
                </a:rPr>
                <a:t>members, their roles, and availability.</a:t>
              </a:r>
            </a:p>
            <a:p>
              <a:pPr marL="228600" marR="0" indent="-228600" algn="l" defTabSz="914400" rtl="0" eaLnBrk="1" fontAlgn="base" latinLnBrk="0" hangingPunct="1">
                <a:lnSpc>
                  <a:spcPct val="100000"/>
                </a:lnSpc>
                <a:spcBef>
                  <a:spcPts val="40"/>
                </a:spcBef>
                <a:spcAft>
                  <a:spcPct val="0"/>
                </a:spcAft>
                <a:buClrTx/>
                <a:buSzTx/>
                <a:buFont typeface="+mj-lt"/>
                <a:buAutoNum type="arabicPeriod"/>
                <a:tabLst/>
              </a:pPr>
              <a:endParaRPr lang="en-US" b="1">
                <a:solidFill>
                  <a:schemeClr val="bg1"/>
                </a:solidFill>
                <a:latin typeface="+mn-lt"/>
              </a:endParaRPr>
            </a:p>
            <a:p>
              <a:pPr marL="228600" marR="0" indent="-228600" algn="l" defTabSz="914400" rtl="0" eaLnBrk="1" fontAlgn="base" latinLnBrk="0" hangingPunct="1">
                <a:lnSpc>
                  <a:spcPct val="100000"/>
                </a:lnSpc>
                <a:spcBef>
                  <a:spcPts val="40"/>
                </a:spcBef>
                <a:spcAft>
                  <a:spcPct val="0"/>
                </a:spcAft>
                <a:buClrTx/>
                <a:buSzTx/>
                <a:buFont typeface="+mj-lt"/>
                <a:buAutoNum type="arabicPeriod"/>
                <a:tabLst/>
              </a:pPr>
              <a:r>
                <a:rPr lang="en-US" b="1">
                  <a:solidFill>
                    <a:schemeClr val="bg1"/>
                  </a:solidFill>
                  <a:latin typeface="+mj-lt"/>
                </a:rPr>
                <a:t>Initial Feasibility Assessment:</a:t>
              </a:r>
              <a:br>
                <a:rPr lang="en-US" b="1">
                  <a:solidFill>
                    <a:schemeClr val="bg1"/>
                  </a:solidFill>
                  <a:latin typeface="+mn-lt"/>
                </a:rPr>
              </a:br>
              <a:r>
                <a:rPr lang="en-US">
                  <a:solidFill>
                    <a:schemeClr val="bg1"/>
                  </a:solidFill>
                  <a:latin typeface="+mn-lt"/>
                </a:rPr>
                <a:t>Verification that the project is viable from technical and resource Perspectives.</a:t>
              </a:r>
              <a:endParaRPr lang="en-US">
                <a:solidFill>
                  <a:schemeClr val="bg1"/>
                </a:solidFill>
                <a:latin typeface="+mn-lt"/>
                <a:ea typeface="+mn-ea"/>
                <a:cs typeface="+mn-cs"/>
              </a:endParaRPr>
            </a:p>
          </p:txBody>
        </p:sp>
        <p:sp>
          <p:nvSpPr>
            <p:cNvPr id="64" name="TextBox 63">
              <a:extLst>
                <a:ext uri="{FF2B5EF4-FFF2-40B4-BE49-F238E27FC236}">
                  <a16:creationId xmlns:a16="http://schemas.microsoft.com/office/drawing/2014/main" id="{72B9092D-A419-0BC3-9E32-ACD1EA917775}"/>
                </a:ext>
              </a:extLst>
            </p:cNvPr>
            <p:cNvSpPr txBox="1"/>
            <p:nvPr/>
          </p:nvSpPr>
          <p:spPr>
            <a:xfrm>
              <a:off x="8645963" y="1971176"/>
              <a:ext cx="2983172" cy="3510192"/>
            </a:xfrm>
            <a:prstGeom prst="rect">
              <a:avLst/>
            </a:prstGeom>
            <a:noFill/>
          </p:spPr>
          <p:txBody>
            <a:bodyPr wrap="square" rtlCol="0">
              <a:spAutoFit/>
            </a:bodyPr>
            <a:lstStyle/>
            <a:p>
              <a:pPr algn="l" eaLnBrk="1" hangingPunct="1">
                <a:spcBef>
                  <a:spcPts val="20"/>
                </a:spcBef>
                <a:buClrTx/>
              </a:pPr>
              <a:r>
                <a:rPr lang="en-US" sz="1200" b="1">
                  <a:solidFill>
                    <a:schemeClr val="bg1"/>
                  </a:solidFill>
                  <a:latin typeface="+mj-lt"/>
                  <a:ea typeface="+mn-ea"/>
                  <a:cs typeface="+mn-cs"/>
                </a:rPr>
                <a:t>Exit </a:t>
              </a:r>
              <a:r>
                <a:rPr lang="en-US" sz="1200" b="1">
                  <a:solidFill>
                    <a:schemeClr val="bg1"/>
                  </a:solidFill>
                  <a:latin typeface="+mj-lt"/>
                </a:rPr>
                <a:t>Criteria</a:t>
              </a:r>
              <a:r>
                <a:rPr lang="en-US" sz="1200" b="1">
                  <a:solidFill>
                    <a:schemeClr val="bg1"/>
                  </a:solidFill>
                  <a:latin typeface="+mj-lt"/>
                  <a:ea typeface="+mn-ea"/>
                  <a:cs typeface="+mn-cs"/>
                </a:rPr>
                <a:t>:</a:t>
              </a:r>
              <a:endParaRPr lang="en-US" sz="1200" b="1">
                <a:solidFill>
                  <a:schemeClr val="bg1"/>
                </a:solidFill>
                <a:latin typeface="+mj-lt"/>
              </a:endParaRPr>
            </a:p>
            <a:p>
              <a:pPr marL="228600" indent="-228600" algn="l" eaLnBrk="1" hangingPunct="1">
                <a:spcBef>
                  <a:spcPts val="20"/>
                </a:spcBef>
                <a:buClrTx/>
                <a:buFont typeface="+mj-lt"/>
                <a:buAutoNum type="arabicPeriod"/>
              </a:pPr>
              <a:endParaRPr lang="en-US" b="1">
                <a:solidFill>
                  <a:srgbClr val="000000"/>
                </a:solidFill>
                <a:latin typeface="+mn-lt"/>
              </a:endParaRPr>
            </a:p>
            <a:p>
              <a:pPr marL="228600" indent="-228600" algn="l" eaLnBrk="1" hangingPunct="1">
                <a:spcBef>
                  <a:spcPts val="20"/>
                </a:spcBef>
                <a:buClrTx/>
                <a:buFont typeface="+mj-lt"/>
                <a:buAutoNum type="arabicPeriod"/>
              </a:pPr>
              <a:r>
                <a:rPr lang="en-US" b="1">
                  <a:solidFill>
                    <a:schemeClr val="bg1"/>
                  </a:solidFill>
                  <a:latin typeface="+mj-lt"/>
                </a:rPr>
                <a:t>Project Plan Documented:</a:t>
              </a:r>
              <a:br>
                <a:rPr lang="en-US" b="1">
                  <a:solidFill>
                    <a:schemeClr val="bg1"/>
                  </a:solidFill>
                  <a:latin typeface="+mj-lt"/>
                </a:rPr>
              </a:br>
              <a:r>
                <a:rPr lang="en-US">
                  <a:solidFill>
                    <a:schemeClr val="bg1"/>
                  </a:solidFill>
                  <a:latin typeface="+mn-lt"/>
                </a:rPr>
                <a:t>Defined timelines, milestones, and deliverables.</a:t>
              </a:r>
            </a:p>
            <a:p>
              <a:pPr marL="685800" lvl="1" indent="-228600" algn="l" eaLnBrk="1" hangingPunct="1">
                <a:spcBef>
                  <a:spcPts val="40"/>
                </a:spcBef>
                <a:buClrTx/>
                <a:buFont typeface="+mj-lt"/>
                <a:buAutoNum type="arabicPeriod"/>
              </a:pPr>
              <a:endParaRPr lang="en-US">
                <a:solidFill>
                  <a:schemeClr val="bg1"/>
                </a:solidFill>
                <a:latin typeface="+mn-lt"/>
              </a:endParaRPr>
            </a:p>
            <a:p>
              <a:pPr marL="228600" indent="-228600" algn="l" eaLnBrk="1" hangingPunct="1">
                <a:spcBef>
                  <a:spcPts val="40"/>
                </a:spcBef>
                <a:buClrTx/>
                <a:buFont typeface="+mj-lt"/>
                <a:buAutoNum type="arabicPeriod"/>
              </a:pPr>
              <a:r>
                <a:rPr lang="en-US" b="1">
                  <a:solidFill>
                    <a:schemeClr val="bg1"/>
                  </a:solidFill>
                  <a:latin typeface="+mj-lt"/>
                </a:rPr>
                <a:t>Defined Architecture and design: </a:t>
              </a:r>
              <a:br>
                <a:rPr lang="en-US" b="1">
                  <a:solidFill>
                    <a:schemeClr val="bg1"/>
                  </a:solidFill>
                  <a:latin typeface="+mj-lt"/>
                </a:rPr>
              </a:br>
              <a:r>
                <a:rPr lang="en-US">
                  <a:solidFill>
                    <a:schemeClr val="bg1"/>
                  </a:solidFill>
                  <a:latin typeface="+mn-lt"/>
                </a:rPr>
                <a:t>Architecture and design of the application are clearly defined.</a:t>
              </a:r>
            </a:p>
            <a:p>
              <a:pPr marL="685800" lvl="1" indent="-228600" algn="l" eaLnBrk="1" hangingPunct="1">
                <a:spcBef>
                  <a:spcPts val="40"/>
                </a:spcBef>
                <a:buClrTx/>
                <a:buFont typeface="+mj-lt"/>
                <a:buAutoNum type="arabicPeriod"/>
              </a:pPr>
              <a:endParaRPr lang="en-US">
                <a:solidFill>
                  <a:schemeClr val="bg1"/>
                </a:solidFill>
                <a:latin typeface="+mn-lt"/>
              </a:endParaRPr>
            </a:p>
            <a:p>
              <a:pPr marL="228600" indent="-228600" algn="l" eaLnBrk="1" hangingPunct="1">
                <a:spcBef>
                  <a:spcPts val="40"/>
                </a:spcBef>
                <a:buClrTx/>
                <a:buFont typeface="+mj-lt"/>
                <a:buAutoNum type="arabicPeriod"/>
              </a:pPr>
              <a:r>
                <a:rPr lang="en-US" b="1">
                  <a:solidFill>
                    <a:schemeClr val="bg1"/>
                  </a:solidFill>
                  <a:latin typeface="+mj-lt"/>
                </a:rPr>
                <a:t>Defined Timelines, Milestones: </a:t>
              </a:r>
              <a:br>
                <a:rPr lang="en-US" b="1">
                  <a:solidFill>
                    <a:schemeClr val="bg1"/>
                  </a:solidFill>
                  <a:latin typeface="+mj-lt"/>
                </a:rPr>
              </a:br>
              <a:r>
                <a:rPr lang="en-US">
                  <a:solidFill>
                    <a:schemeClr val="bg1"/>
                  </a:solidFill>
                  <a:latin typeface="+mn-lt"/>
                </a:rPr>
                <a:t>Key dates and critical goals are set to track progress, with deliverables clearly defined as outcomes for each phase.</a:t>
              </a:r>
            </a:p>
            <a:p>
              <a:pPr marL="685800" lvl="1" indent="-228600" algn="l" eaLnBrk="1" hangingPunct="1">
                <a:spcBef>
                  <a:spcPts val="40"/>
                </a:spcBef>
                <a:buClrTx/>
                <a:buFont typeface="+mj-lt"/>
                <a:buAutoNum type="arabicPeriod"/>
              </a:pPr>
              <a:endParaRPr lang="en-US">
                <a:solidFill>
                  <a:schemeClr val="bg1"/>
                </a:solidFill>
                <a:latin typeface="+mn-lt"/>
              </a:endParaRPr>
            </a:p>
            <a:p>
              <a:pPr marL="228600" indent="-228600" algn="l" eaLnBrk="1" hangingPunct="1">
                <a:spcBef>
                  <a:spcPts val="40"/>
                </a:spcBef>
                <a:buClrTx/>
                <a:buFont typeface="+mj-lt"/>
                <a:buAutoNum type="arabicPeriod"/>
              </a:pPr>
              <a:r>
                <a:rPr lang="en-US" b="1">
                  <a:solidFill>
                    <a:schemeClr val="bg1"/>
                  </a:solidFill>
                  <a:latin typeface="+mj-lt"/>
                </a:rPr>
                <a:t>Libraries &amp; Tools Chosen: </a:t>
              </a:r>
              <a:br>
                <a:rPr lang="en-US" b="1">
                  <a:solidFill>
                    <a:schemeClr val="bg1"/>
                  </a:solidFill>
                  <a:latin typeface="+mn-lt"/>
                </a:rPr>
              </a:br>
              <a:r>
                <a:rPr lang="en-US">
                  <a:solidFill>
                    <a:schemeClr val="bg1"/>
                  </a:solidFill>
                  <a:latin typeface="+mn-lt"/>
                </a:rPr>
                <a:t>Selection of libraries and tools justified for scalability, maintainability, and compatibility with the project’s needs.</a:t>
              </a:r>
              <a:endParaRPr lang="en-US" b="0">
                <a:solidFill>
                  <a:schemeClr val="bg1"/>
                </a:solidFill>
                <a:latin typeface="+mn-lt"/>
                <a:ea typeface="+mn-ea"/>
                <a:cs typeface="+mn-cs"/>
              </a:endParaRPr>
            </a:p>
            <a:p>
              <a:pPr algn="l"/>
              <a:endParaRPr lang="en-US">
                <a:latin typeface="+mn-lt"/>
              </a:endParaRPr>
            </a:p>
          </p:txBody>
        </p:sp>
      </p:grpSp>
      <p:sp>
        <p:nvSpPr>
          <p:cNvPr id="70" name="Rectangle: Rounded Corners 69">
            <a:extLst>
              <a:ext uri="{FF2B5EF4-FFF2-40B4-BE49-F238E27FC236}">
                <a16:creationId xmlns:a16="http://schemas.microsoft.com/office/drawing/2014/main" id="{C3E662B8-7089-0B5C-9B4A-42EBEBA7D525}"/>
              </a:ext>
            </a:extLst>
          </p:cNvPr>
          <p:cNvSpPr/>
          <p:nvPr/>
        </p:nvSpPr>
        <p:spPr>
          <a:xfrm>
            <a:off x="236854" y="1638849"/>
            <a:ext cx="3482862" cy="4452988"/>
          </a:xfrm>
          <a:prstGeom prst="roundRect">
            <a:avLst/>
          </a:prstGeom>
          <a:solidFill>
            <a:srgbClr val="8B0000"/>
          </a:solidFill>
          <a:ln w="38100"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solidFill>
                <a:srgbClr val="8B0000"/>
              </a:solidFill>
            </a:endParaRPr>
          </a:p>
        </p:txBody>
      </p:sp>
      <p:sp>
        <p:nvSpPr>
          <p:cNvPr id="71" name="TextBox 70">
            <a:extLst>
              <a:ext uri="{FF2B5EF4-FFF2-40B4-BE49-F238E27FC236}">
                <a16:creationId xmlns:a16="http://schemas.microsoft.com/office/drawing/2014/main" id="{55D1185B-E835-F5F5-9360-CBA3ED725C91}"/>
              </a:ext>
            </a:extLst>
          </p:cNvPr>
          <p:cNvSpPr txBox="1"/>
          <p:nvPr/>
        </p:nvSpPr>
        <p:spPr>
          <a:xfrm>
            <a:off x="343875" y="1824037"/>
            <a:ext cx="3320541" cy="4510466"/>
          </a:xfrm>
          <a:prstGeom prst="rect">
            <a:avLst/>
          </a:prstGeom>
          <a:noFill/>
        </p:spPr>
        <p:txBody>
          <a:bodyPr wrap="square" rtlCol="0">
            <a:spAutoFit/>
          </a:bodyPr>
          <a:lstStyle/>
          <a:p>
            <a:pPr algn="l"/>
            <a:r>
              <a:rPr lang="en-US" b="1">
                <a:solidFill>
                  <a:schemeClr val="bg1"/>
                </a:solidFill>
                <a:latin typeface="+mj-lt"/>
              </a:rPr>
              <a:t>Entry Criteria:</a:t>
            </a:r>
          </a:p>
          <a:p>
            <a:pPr algn="l"/>
            <a:endParaRPr lang="en-US" b="1">
              <a:solidFill>
                <a:schemeClr val="bg1"/>
              </a:solidFill>
            </a:endParaRPr>
          </a:p>
          <a:p>
            <a:pPr marL="228600" indent="-228600" algn="l">
              <a:buClr>
                <a:schemeClr val="bg1"/>
              </a:buClr>
              <a:buFont typeface="+mj-lt"/>
              <a:buAutoNum type="arabicPeriod"/>
            </a:pPr>
            <a:r>
              <a:rPr lang="en-US" b="1">
                <a:solidFill>
                  <a:schemeClr val="bg1"/>
                </a:solidFill>
                <a:latin typeface="+mj-lt"/>
              </a:rPr>
              <a:t>Completion of Code Development and Testing</a:t>
            </a:r>
            <a:r>
              <a:rPr lang="en-US">
                <a:solidFill>
                  <a:schemeClr val="bg1"/>
                </a:solidFill>
                <a:latin typeface="+mj-lt"/>
              </a:rPr>
              <a:t>:</a:t>
            </a:r>
            <a:br>
              <a:rPr lang="en-US">
                <a:solidFill>
                  <a:schemeClr val="bg1"/>
                </a:solidFill>
                <a:latin typeface="+mj-lt"/>
              </a:rPr>
            </a:br>
            <a:r>
              <a:rPr lang="en-US">
                <a:solidFill>
                  <a:schemeClr val="bg1"/>
                </a:solidFill>
                <a:latin typeface="+mn-lt"/>
                <a:cs typeface="+mn-cs"/>
              </a:rPr>
              <a:t>Ensure that all code development tasks are completed and thoroughly tested, including unit, and system testing.</a:t>
            </a:r>
          </a:p>
          <a:p>
            <a:pPr marL="228600" indent="-228600" algn="l">
              <a:buClr>
                <a:schemeClr val="bg1"/>
              </a:buClr>
              <a:buFont typeface="+mj-lt"/>
              <a:buAutoNum type="arabicPeriod"/>
            </a:pPr>
            <a:endParaRPr lang="en-US">
              <a:solidFill>
                <a:schemeClr val="bg1"/>
              </a:solidFill>
              <a:latin typeface="+mn-lt"/>
              <a:cs typeface="+mn-cs"/>
            </a:endParaRPr>
          </a:p>
          <a:p>
            <a:pPr marL="228600" indent="-228600" algn="l">
              <a:buClr>
                <a:schemeClr val="bg1"/>
              </a:buClr>
              <a:buFont typeface="+mj-lt"/>
              <a:buAutoNum type="arabicPeriod"/>
            </a:pPr>
            <a:r>
              <a:rPr lang="en-US" b="1">
                <a:solidFill>
                  <a:schemeClr val="bg1"/>
                </a:solidFill>
                <a:latin typeface="+mj-lt"/>
              </a:rPr>
              <a:t>Compliance and Risk Approvals</a:t>
            </a:r>
            <a:r>
              <a:rPr lang="en-US">
                <a:solidFill>
                  <a:schemeClr val="bg1"/>
                </a:solidFill>
                <a:latin typeface="+mj-lt"/>
              </a:rPr>
              <a:t>:</a:t>
            </a:r>
            <a:br>
              <a:rPr lang="en-US">
                <a:solidFill>
                  <a:schemeClr val="bg1"/>
                </a:solidFill>
                <a:latin typeface="+mj-lt"/>
              </a:rPr>
            </a:br>
            <a:r>
              <a:rPr lang="en-US">
                <a:solidFill>
                  <a:schemeClr val="bg1"/>
                </a:solidFill>
                <a:latin typeface="+mn-lt"/>
                <a:cs typeface="+mn-cs"/>
              </a:rPr>
              <a:t>Verify that the application meets all regulatory and compliance requirements, and that any associated risks have been assessed and approved.</a:t>
            </a:r>
          </a:p>
          <a:p>
            <a:pPr marL="228600" indent="-228600" algn="l">
              <a:buClr>
                <a:schemeClr val="bg1"/>
              </a:buClr>
              <a:buFont typeface="+mj-lt"/>
              <a:buAutoNum type="arabicPeriod"/>
            </a:pPr>
            <a:endParaRPr lang="en-US" b="1">
              <a:solidFill>
                <a:schemeClr val="bg1"/>
              </a:solidFill>
              <a:latin typeface="+mj-lt"/>
            </a:endParaRPr>
          </a:p>
          <a:p>
            <a:pPr marL="228600" indent="-228600" algn="l">
              <a:buClr>
                <a:schemeClr val="bg1"/>
              </a:buClr>
              <a:buFont typeface="+mj-lt"/>
              <a:buAutoNum type="arabicPeriod"/>
            </a:pPr>
            <a:r>
              <a:rPr lang="en-US" b="1">
                <a:solidFill>
                  <a:schemeClr val="bg1"/>
                </a:solidFill>
                <a:latin typeface="+mj-lt"/>
                <a:hlinkClick r:id="rId2">
                  <a:extLst>
                    <a:ext uri="{A12FA001-AC4F-418D-AE19-62706E023703}">
                      <ahyp:hlinkClr xmlns:ahyp="http://schemas.microsoft.com/office/drawing/2018/hyperlinkcolor" val="tx"/>
                    </a:ext>
                  </a:extLst>
                </a:hlinkClick>
              </a:rPr>
              <a:t>Pre-deployment Checklist</a:t>
            </a:r>
            <a:r>
              <a:rPr lang="en-US" b="1">
                <a:solidFill>
                  <a:schemeClr val="bg1"/>
                </a:solidFill>
                <a:latin typeface="+mj-lt"/>
              </a:rPr>
              <a:t>:</a:t>
            </a:r>
            <a:br>
              <a:rPr lang="en-US" b="1">
                <a:solidFill>
                  <a:schemeClr val="bg1"/>
                </a:solidFill>
                <a:latin typeface="+mj-lt"/>
              </a:rPr>
            </a:br>
            <a:r>
              <a:rPr lang="en-US">
                <a:solidFill>
                  <a:schemeClr val="bg1"/>
                </a:solidFill>
                <a:latin typeface="+mn-lt"/>
                <a:cs typeface="+mn-cs"/>
              </a:rPr>
              <a:t>Validate that all pre deployment requirements are thoroughly reviewed and completed to ensure a smooth deployment process.</a:t>
            </a:r>
          </a:p>
          <a:p>
            <a:pPr marL="228600" indent="-228600" algn="l">
              <a:buClr>
                <a:schemeClr val="bg1"/>
              </a:buClr>
              <a:buFont typeface="+mj-lt"/>
              <a:buAutoNum type="arabicPeriod"/>
            </a:pPr>
            <a:endParaRPr lang="en-US">
              <a:solidFill>
                <a:schemeClr val="bg1"/>
              </a:solidFill>
              <a:latin typeface="+mn-lt"/>
              <a:cs typeface="+mn-cs"/>
            </a:endParaRPr>
          </a:p>
          <a:p>
            <a:pPr marL="228600" indent="-228600" algn="l">
              <a:buClr>
                <a:schemeClr val="bg1"/>
              </a:buClr>
              <a:buFont typeface="+mj-lt"/>
              <a:buAutoNum type="arabicPeriod"/>
            </a:pPr>
            <a:r>
              <a:rPr lang="en-US" b="1">
                <a:solidFill>
                  <a:schemeClr val="bg1"/>
                </a:solidFill>
                <a:latin typeface="+mj-lt"/>
              </a:rPr>
              <a:t>Production Deployment Approval</a:t>
            </a:r>
            <a:r>
              <a:rPr lang="en-US">
                <a:solidFill>
                  <a:schemeClr val="bg1"/>
                </a:solidFill>
                <a:latin typeface="+mj-lt"/>
              </a:rPr>
              <a:t>: </a:t>
            </a:r>
            <a:br>
              <a:rPr lang="en-US">
                <a:solidFill>
                  <a:schemeClr val="bg1"/>
                </a:solidFill>
                <a:latin typeface="+mj-lt"/>
              </a:rPr>
            </a:br>
            <a:r>
              <a:rPr lang="en-US">
                <a:solidFill>
                  <a:schemeClr val="bg1"/>
                </a:solidFill>
                <a:latin typeface="+mn-lt"/>
                <a:cs typeface="+mn-cs"/>
              </a:rPr>
              <a:t>Obtain formal approval from stakeholders for deploying the application to production.</a:t>
            </a:r>
          </a:p>
          <a:p>
            <a:pPr algn="l">
              <a:buClr>
                <a:schemeClr val="bg1"/>
              </a:buClr>
            </a:pPr>
            <a:endParaRPr lang="en-US" sz="1100" b="1" kern="100">
              <a:solidFill>
                <a:schemeClr val="bg1"/>
              </a:solidFill>
              <a:latin typeface="Aptos" panose="020B0004020202020204" pitchFamily="34" charset="0"/>
            </a:endParaRPr>
          </a:p>
          <a:p>
            <a:pPr algn="l"/>
            <a:endParaRPr lang="en-US" b="1">
              <a:solidFill>
                <a:schemeClr val="bg1"/>
              </a:solidFill>
            </a:endParaRPr>
          </a:p>
          <a:p>
            <a:pPr marL="171450" indent="-171450" algn="l">
              <a:buFont typeface="Arial" panose="020B0604020202020204" pitchFamily="34" charset="0"/>
              <a:buChar char="•"/>
            </a:pPr>
            <a:endParaRPr lang="en-US" b="1">
              <a:solidFill>
                <a:schemeClr val="bg1"/>
              </a:solidFill>
            </a:endParaRPr>
          </a:p>
        </p:txBody>
      </p:sp>
      <p:sp>
        <p:nvSpPr>
          <p:cNvPr id="72" name="Rectangle: Rounded Corners 71">
            <a:extLst>
              <a:ext uri="{FF2B5EF4-FFF2-40B4-BE49-F238E27FC236}">
                <a16:creationId xmlns:a16="http://schemas.microsoft.com/office/drawing/2014/main" id="{6A0508A8-8BA7-3F26-DF66-8AD91B716497}"/>
              </a:ext>
            </a:extLst>
          </p:cNvPr>
          <p:cNvSpPr/>
          <p:nvPr/>
        </p:nvSpPr>
        <p:spPr>
          <a:xfrm>
            <a:off x="8458950" y="1565426"/>
            <a:ext cx="3576032" cy="4526411"/>
          </a:xfrm>
          <a:prstGeom prst="roundRect">
            <a:avLst/>
          </a:prstGeom>
          <a:solidFill>
            <a:srgbClr val="006666"/>
          </a:solidFill>
          <a:ln>
            <a:solidFill>
              <a:schemeClr val="tx2"/>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75" name="TextBox 74">
            <a:extLst>
              <a:ext uri="{FF2B5EF4-FFF2-40B4-BE49-F238E27FC236}">
                <a16:creationId xmlns:a16="http://schemas.microsoft.com/office/drawing/2014/main" id="{CA7FCDCB-ABAD-5F1B-0202-81D78D51E70F}"/>
              </a:ext>
            </a:extLst>
          </p:cNvPr>
          <p:cNvSpPr txBox="1"/>
          <p:nvPr/>
        </p:nvSpPr>
        <p:spPr>
          <a:xfrm>
            <a:off x="4221885" y="1966435"/>
            <a:ext cx="2919769" cy="786369"/>
          </a:xfrm>
          <a:prstGeom prst="rect">
            <a:avLst/>
          </a:prstGeom>
          <a:noFill/>
        </p:spPr>
        <p:txBody>
          <a:bodyPr wrap="square" rtlCol="0">
            <a:spAutoFit/>
          </a:bodyPr>
          <a:lstStyle/>
          <a:p>
            <a:pPr algn="l"/>
            <a:r>
              <a:rPr lang="en-US" b="1">
                <a:solidFill>
                  <a:schemeClr val="bg1"/>
                </a:solidFill>
                <a:latin typeface="+mj-lt"/>
              </a:rPr>
              <a:t>Configuring Pipeline Variables</a:t>
            </a:r>
          </a:p>
          <a:p>
            <a:pPr algn="l"/>
            <a:r>
              <a:rPr lang="en-US">
                <a:solidFill>
                  <a:schemeClr val="bg1"/>
                </a:solidFill>
                <a:latin typeface="+mn-lt"/>
                <a:cs typeface="+mn-cs"/>
              </a:rPr>
              <a:t>Ensure variables related to the production environment are securely managed, verified, and isolated from other environments.</a:t>
            </a:r>
            <a:endParaRPr lang="en-US">
              <a:ea typeface="Bogle" charset="0"/>
              <a:cs typeface="Bogle" charset="0"/>
            </a:endParaRPr>
          </a:p>
        </p:txBody>
      </p:sp>
      <p:sp>
        <p:nvSpPr>
          <p:cNvPr id="76" name="TextBox 75">
            <a:extLst>
              <a:ext uri="{FF2B5EF4-FFF2-40B4-BE49-F238E27FC236}">
                <a16:creationId xmlns:a16="http://schemas.microsoft.com/office/drawing/2014/main" id="{0934CE2D-1222-F38E-271D-85C3950566A7}"/>
              </a:ext>
            </a:extLst>
          </p:cNvPr>
          <p:cNvSpPr txBox="1"/>
          <p:nvPr/>
        </p:nvSpPr>
        <p:spPr>
          <a:xfrm>
            <a:off x="8620403" y="1680942"/>
            <a:ext cx="3494870" cy="4641784"/>
          </a:xfrm>
          <a:prstGeom prst="rect">
            <a:avLst/>
          </a:prstGeom>
          <a:noFill/>
        </p:spPr>
        <p:txBody>
          <a:bodyPr wrap="square" rtlCol="0">
            <a:spAutoFit/>
          </a:bodyPr>
          <a:lstStyle/>
          <a:p>
            <a:pPr algn="l" rtl="0" eaLnBrk="0" fontAlgn="base" hangingPunct="0">
              <a:spcBef>
                <a:spcPts val="132"/>
              </a:spcBef>
            </a:pPr>
            <a:r>
              <a:rPr lang="en-US" b="1">
                <a:solidFill>
                  <a:schemeClr val="bg1"/>
                </a:solidFill>
                <a:latin typeface="+mj-lt"/>
              </a:rPr>
              <a:t>Exit Criteria:</a:t>
            </a:r>
          </a:p>
          <a:p>
            <a:pPr algn="l" rtl="0" eaLnBrk="0" fontAlgn="base" hangingPunct="0">
              <a:spcBef>
                <a:spcPts val="132"/>
              </a:spcBef>
            </a:pPr>
            <a:endParaRPr lang="en-US" b="1">
              <a:solidFill>
                <a:schemeClr val="bg1"/>
              </a:solidFill>
            </a:endParaRPr>
          </a:p>
          <a:p>
            <a:pPr marL="228600" indent="-228600" algn="l">
              <a:buClr>
                <a:schemeClr val="bg1"/>
              </a:buClr>
              <a:buFont typeface="+mj-lt"/>
              <a:buAutoNum type="arabicPeriod"/>
            </a:pPr>
            <a:r>
              <a:rPr lang="en-US" b="1">
                <a:solidFill>
                  <a:schemeClr val="bg1"/>
                </a:solidFill>
                <a:latin typeface="+mj-lt"/>
              </a:rPr>
              <a:t>Production Deployment Completion: </a:t>
            </a:r>
            <a:br>
              <a:rPr lang="en-US" b="1">
                <a:solidFill>
                  <a:schemeClr val="bg1"/>
                </a:solidFill>
                <a:latin typeface="+mj-lt"/>
              </a:rPr>
            </a:br>
            <a:r>
              <a:rPr lang="en-US">
                <a:solidFill>
                  <a:schemeClr val="bg1"/>
                </a:solidFill>
                <a:latin typeface="+mn-lt"/>
                <a:cs typeface="+mn-cs"/>
              </a:rPr>
              <a:t>Ensure the application has been successfully deployed to the production environment without errors.</a:t>
            </a:r>
          </a:p>
          <a:p>
            <a:pPr marL="228600" indent="-228600" algn="l">
              <a:buClr>
                <a:schemeClr val="bg1"/>
              </a:buClr>
              <a:buFont typeface="+mj-lt"/>
              <a:buAutoNum type="arabicPeriod"/>
            </a:pPr>
            <a:endParaRPr lang="en-US" b="1">
              <a:solidFill>
                <a:schemeClr val="bg1"/>
              </a:solidFill>
              <a:latin typeface="+mj-lt"/>
            </a:endParaRPr>
          </a:p>
          <a:p>
            <a:pPr marL="228600" indent="-228600" algn="l">
              <a:buClr>
                <a:schemeClr val="bg1"/>
              </a:buClr>
              <a:buFont typeface="+mj-lt"/>
              <a:buAutoNum type="arabicPeriod"/>
            </a:pPr>
            <a:r>
              <a:rPr lang="en-US" b="1">
                <a:solidFill>
                  <a:schemeClr val="bg1"/>
                </a:solidFill>
                <a:latin typeface="+mj-lt"/>
              </a:rPr>
              <a:t>Smoke Testing: </a:t>
            </a:r>
            <a:br>
              <a:rPr lang="en-US" b="1">
                <a:solidFill>
                  <a:schemeClr val="bg1"/>
                </a:solidFill>
                <a:latin typeface="+mj-lt"/>
              </a:rPr>
            </a:br>
            <a:r>
              <a:rPr lang="en-US">
                <a:solidFill>
                  <a:schemeClr val="bg1"/>
                </a:solidFill>
                <a:latin typeface="+mn-lt"/>
                <a:cs typeface="+mn-cs"/>
              </a:rPr>
              <a:t>A comprehensive smoke testing is performed post-deployment to validate middleware functionalities work as expected.</a:t>
            </a:r>
          </a:p>
          <a:p>
            <a:pPr marL="228600" indent="-228600" algn="l">
              <a:buClr>
                <a:schemeClr val="bg1"/>
              </a:buClr>
              <a:buFont typeface="+mj-lt"/>
              <a:buAutoNum type="arabicPeriod"/>
            </a:pPr>
            <a:endParaRPr lang="en-US" b="1">
              <a:solidFill>
                <a:schemeClr val="bg1"/>
              </a:solidFill>
              <a:latin typeface="+mj-lt"/>
            </a:endParaRPr>
          </a:p>
          <a:p>
            <a:pPr marL="228600" indent="-228600" algn="l">
              <a:buClr>
                <a:schemeClr val="bg1"/>
              </a:buClr>
              <a:buFont typeface="+mj-lt"/>
              <a:buAutoNum type="arabicPeriod"/>
            </a:pPr>
            <a:r>
              <a:rPr lang="en-US" b="1">
                <a:solidFill>
                  <a:schemeClr val="bg1"/>
                </a:solidFill>
                <a:latin typeface="+mj-lt"/>
              </a:rPr>
              <a:t>Validation:</a:t>
            </a:r>
            <a:br>
              <a:rPr lang="en-US" b="1">
                <a:solidFill>
                  <a:schemeClr val="bg1"/>
                </a:solidFill>
                <a:latin typeface="+mj-lt"/>
              </a:rPr>
            </a:br>
            <a:r>
              <a:rPr lang="en-US">
                <a:solidFill>
                  <a:schemeClr val="bg1"/>
                </a:solidFill>
                <a:latin typeface="+mn-lt"/>
                <a:cs typeface="+mn-cs"/>
              </a:rPr>
              <a:t>Ensure that the application functions as expected in the production environment, meeting business requirements, user expectations, and defined performance metrics under real-world usage conditions.</a:t>
            </a:r>
          </a:p>
          <a:p>
            <a:pPr marL="228600" indent="-228600" algn="l">
              <a:buClr>
                <a:schemeClr val="bg1"/>
              </a:buClr>
              <a:buFont typeface="+mj-lt"/>
              <a:buAutoNum type="arabicPeriod"/>
            </a:pPr>
            <a:endParaRPr lang="en-US" b="1">
              <a:solidFill>
                <a:schemeClr val="bg1"/>
              </a:solidFill>
              <a:latin typeface="+mj-lt"/>
            </a:endParaRPr>
          </a:p>
          <a:p>
            <a:pPr marL="228600" indent="-228600" algn="l">
              <a:buClr>
                <a:schemeClr val="bg1"/>
              </a:buClr>
              <a:buFont typeface="+mj-lt"/>
              <a:buAutoNum type="arabicPeriod"/>
            </a:pPr>
            <a:r>
              <a:rPr lang="en-US" b="1">
                <a:solidFill>
                  <a:schemeClr val="bg1"/>
                </a:solidFill>
                <a:latin typeface="+mj-lt"/>
              </a:rPr>
              <a:t>Stakeholder Confirmation of Deployment Completion: </a:t>
            </a:r>
            <a:br>
              <a:rPr lang="en-US" b="1">
                <a:solidFill>
                  <a:schemeClr val="bg1"/>
                </a:solidFill>
                <a:latin typeface="+mj-lt"/>
              </a:rPr>
            </a:br>
            <a:r>
              <a:rPr lang="en-US">
                <a:solidFill>
                  <a:schemeClr val="bg1"/>
                </a:solidFill>
                <a:latin typeface="+mn-lt"/>
                <a:cs typeface="+mn-cs"/>
              </a:rPr>
              <a:t>Obtain confirmation from stakeholders that the deployment aligns with business and technical expectations, ensuring readiness for production use.</a:t>
            </a:r>
          </a:p>
          <a:p>
            <a:pPr marL="171450" indent="-171450" algn="l">
              <a:buFont typeface="Arial" panose="020B0604020202020204" pitchFamily="34" charset="0"/>
              <a:buChar char="•"/>
            </a:pPr>
            <a:endParaRPr lang="en-US" b="1">
              <a:solidFill>
                <a:schemeClr val="bg1"/>
              </a:solidFill>
            </a:endParaRPr>
          </a:p>
        </p:txBody>
      </p:sp>
      <p:sp>
        <p:nvSpPr>
          <p:cNvPr id="77" name="Freeform 137">
            <a:extLst>
              <a:ext uri="{FF2B5EF4-FFF2-40B4-BE49-F238E27FC236}">
                <a16:creationId xmlns:a16="http://schemas.microsoft.com/office/drawing/2014/main" id="{A8EF680E-195F-CA46-95CC-1C41329F4F96}"/>
              </a:ext>
            </a:extLst>
          </p:cNvPr>
          <p:cNvSpPr>
            <a:spLocks noEditPoints="1"/>
          </p:cNvSpPr>
          <p:nvPr/>
        </p:nvSpPr>
        <p:spPr bwMode="auto">
          <a:xfrm rot="589907">
            <a:off x="4339336" y="3229760"/>
            <a:ext cx="329647" cy="337558"/>
          </a:xfrm>
          <a:custGeom>
            <a:avLst/>
            <a:gdLst/>
            <a:ahLst/>
            <a:cxnLst>
              <a:cxn ang="0">
                <a:pos x="46" y="30"/>
              </a:cxn>
              <a:cxn ang="0">
                <a:pos x="39" y="36"/>
              </a:cxn>
              <a:cxn ang="0">
                <a:pos x="39" y="50"/>
              </a:cxn>
              <a:cxn ang="0">
                <a:pos x="38" y="50"/>
              </a:cxn>
              <a:cxn ang="0">
                <a:pos x="24" y="58"/>
              </a:cxn>
              <a:cxn ang="0">
                <a:pos x="24" y="59"/>
              </a:cxn>
              <a:cxn ang="0">
                <a:pos x="23" y="58"/>
              </a:cxn>
              <a:cxn ang="0">
                <a:pos x="21" y="56"/>
              </a:cxn>
              <a:cxn ang="0">
                <a:pos x="21" y="55"/>
              </a:cxn>
              <a:cxn ang="0">
                <a:pos x="24" y="45"/>
              </a:cxn>
              <a:cxn ang="0">
                <a:pos x="14" y="35"/>
              </a:cxn>
              <a:cxn ang="0">
                <a:pos x="4" y="38"/>
              </a:cxn>
              <a:cxn ang="0">
                <a:pos x="3" y="38"/>
              </a:cxn>
              <a:cxn ang="0">
                <a:pos x="3" y="38"/>
              </a:cxn>
              <a:cxn ang="0">
                <a:pos x="0" y="35"/>
              </a:cxn>
              <a:cxn ang="0">
                <a:pos x="0" y="34"/>
              </a:cxn>
              <a:cxn ang="0">
                <a:pos x="8" y="20"/>
              </a:cxn>
              <a:cxn ang="0">
                <a:pos x="9" y="20"/>
              </a:cxn>
              <a:cxn ang="0">
                <a:pos x="23" y="19"/>
              </a:cxn>
              <a:cxn ang="0">
                <a:pos x="29" y="12"/>
              </a:cxn>
              <a:cxn ang="0">
                <a:pos x="57" y="0"/>
              </a:cxn>
              <a:cxn ang="0">
                <a:pos x="58" y="1"/>
              </a:cxn>
              <a:cxn ang="0">
                <a:pos x="46" y="30"/>
              </a:cxn>
              <a:cxn ang="0">
                <a:pos x="47" y="8"/>
              </a:cxn>
              <a:cxn ang="0">
                <a:pos x="43" y="12"/>
              </a:cxn>
              <a:cxn ang="0">
                <a:pos x="47" y="15"/>
              </a:cxn>
              <a:cxn ang="0">
                <a:pos x="50" y="12"/>
              </a:cxn>
              <a:cxn ang="0">
                <a:pos x="47" y="8"/>
              </a:cxn>
            </a:cxnLst>
            <a:rect l="0" t="0" r="r" b="b"/>
            <a:pathLst>
              <a:path w="58" h="59">
                <a:moveTo>
                  <a:pt x="46" y="30"/>
                </a:moveTo>
                <a:cubicBezTo>
                  <a:pt x="44" y="32"/>
                  <a:pt x="42" y="34"/>
                  <a:pt x="39" y="36"/>
                </a:cubicBezTo>
                <a:cubicBezTo>
                  <a:pt x="39" y="50"/>
                  <a:pt x="39" y="50"/>
                  <a:pt x="39" y="50"/>
                </a:cubicBezTo>
                <a:cubicBezTo>
                  <a:pt x="39" y="50"/>
                  <a:pt x="39" y="50"/>
                  <a:pt x="38" y="50"/>
                </a:cubicBezTo>
                <a:cubicBezTo>
                  <a:pt x="24" y="58"/>
                  <a:pt x="24" y="58"/>
                  <a:pt x="24" y="58"/>
                </a:cubicBezTo>
                <a:cubicBezTo>
                  <a:pt x="24" y="59"/>
                  <a:pt x="24" y="59"/>
                  <a:pt x="24" y="59"/>
                </a:cubicBezTo>
                <a:cubicBezTo>
                  <a:pt x="24" y="59"/>
                  <a:pt x="23" y="58"/>
                  <a:pt x="23" y="58"/>
                </a:cubicBezTo>
                <a:cubicBezTo>
                  <a:pt x="21" y="56"/>
                  <a:pt x="21" y="56"/>
                  <a:pt x="21" y="56"/>
                </a:cubicBezTo>
                <a:cubicBezTo>
                  <a:pt x="21" y="56"/>
                  <a:pt x="20" y="55"/>
                  <a:pt x="21" y="55"/>
                </a:cubicBezTo>
                <a:cubicBezTo>
                  <a:pt x="24" y="45"/>
                  <a:pt x="24" y="45"/>
                  <a:pt x="24" y="45"/>
                </a:cubicBezTo>
                <a:cubicBezTo>
                  <a:pt x="14" y="35"/>
                  <a:pt x="14" y="35"/>
                  <a:pt x="14" y="35"/>
                </a:cubicBezTo>
                <a:cubicBezTo>
                  <a:pt x="4" y="38"/>
                  <a:pt x="4" y="38"/>
                  <a:pt x="4" y="38"/>
                </a:cubicBezTo>
                <a:cubicBezTo>
                  <a:pt x="4" y="38"/>
                  <a:pt x="3" y="38"/>
                  <a:pt x="3" y="38"/>
                </a:cubicBezTo>
                <a:cubicBezTo>
                  <a:pt x="3" y="38"/>
                  <a:pt x="3" y="38"/>
                  <a:pt x="3" y="38"/>
                </a:cubicBezTo>
                <a:cubicBezTo>
                  <a:pt x="0" y="35"/>
                  <a:pt x="0" y="35"/>
                  <a:pt x="0" y="35"/>
                </a:cubicBezTo>
                <a:cubicBezTo>
                  <a:pt x="0" y="35"/>
                  <a:pt x="0" y="34"/>
                  <a:pt x="0" y="34"/>
                </a:cubicBezTo>
                <a:cubicBezTo>
                  <a:pt x="8" y="20"/>
                  <a:pt x="8" y="20"/>
                  <a:pt x="8" y="20"/>
                </a:cubicBezTo>
                <a:cubicBezTo>
                  <a:pt x="8" y="20"/>
                  <a:pt x="9" y="20"/>
                  <a:pt x="9" y="20"/>
                </a:cubicBezTo>
                <a:cubicBezTo>
                  <a:pt x="23" y="19"/>
                  <a:pt x="23" y="19"/>
                  <a:pt x="23" y="19"/>
                </a:cubicBezTo>
                <a:cubicBezTo>
                  <a:pt x="25" y="17"/>
                  <a:pt x="27" y="14"/>
                  <a:pt x="29" y="12"/>
                </a:cubicBezTo>
                <a:cubicBezTo>
                  <a:pt x="38" y="3"/>
                  <a:pt x="45" y="0"/>
                  <a:pt x="57" y="0"/>
                </a:cubicBezTo>
                <a:cubicBezTo>
                  <a:pt x="58" y="0"/>
                  <a:pt x="58" y="1"/>
                  <a:pt x="58" y="1"/>
                </a:cubicBezTo>
                <a:cubicBezTo>
                  <a:pt x="58" y="13"/>
                  <a:pt x="55" y="21"/>
                  <a:pt x="46" y="30"/>
                </a:cubicBezTo>
                <a:close/>
                <a:moveTo>
                  <a:pt x="47" y="8"/>
                </a:moveTo>
                <a:cubicBezTo>
                  <a:pt x="45" y="8"/>
                  <a:pt x="43" y="10"/>
                  <a:pt x="43" y="12"/>
                </a:cubicBezTo>
                <a:cubicBezTo>
                  <a:pt x="43" y="14"/>
                  <a:pt x="45" y="15"/>
                  <a:pt x="47" y="15"/>
                </a:cubicBezTo>
                <a:cubicBezTo>
                  <a:pt x="49" y="15"/>
                  <a:pt x="50" y="14"/>
                  <a:pt x="50" y="12"/>
                </a:cubicBezTo>
                <a:cubicBezTo>
                  <a:pt x="50" y="10"/>
                  <a:pt x="49" y="8"/>
                  <a:pt x="47" y="8"/>
                </a:cubicBezTo>
                <a:close/>
              </a:path>
            </a:pathLst>
          </a:custGeom>
          <a:solidFill>
            <a:sysClr val="window" lastClr="FFFFFF"/>
          </a:solidFill>
          <a:ln w="9525">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Bogle" charset="0"/>
              <a:cs typeface="Bogle" charset="0"/>
            </a:endParaRPr>
          </a:p>
        </p:txBody>
      </p:sp>
      <p:pic>
        <p:nvPicPr>
          <p:cNvPr id="78" name="Graphic 77" descr="List outline">
            <a:extLst>
              <a:ext uri="{FF2B5EF4-FFF2-40B4-BE49-F238E27FC236}">
                <a16:creationId xmlns:a16="http://schemas.microsoft.com/office/drawing/2014/main" id="{B4A53D6D-9513-F132-F8B5-BE92E6E39B5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168829" y="5153560"/>
            <a:ext cx="620043" cy="620043"/>
          </a:xfrm>
          <a:prstGeom prst="rect">
            <a:avLst/>
          </a:prstGeom>
        </p:spPr>
      </p:pic>
      <p:pic>
        <p:nvPicPr>
          <p:cNvPr id="79" name="Graphic 78" descr="Clipboard outline">
            <a:extLst>
              <a:ext uri="{FF2B5EF4-FFF2-40B4-BE49-F238E27FC236}">
                <a16:creationId xmlns:a16="http://schemas.microsoft.com/office/drawing/2014/main" id="{7E5F9BAE-BD37-7908-76E2-7F43FD0B1A2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265300" y="4043100"/>
            <a:ext cx="713031" cy="713031"/>
          </a:xfrm>
          <a:prstGeom prst="rect">
            <a:avLst/>
          </a:prstGeom>
        </p:spPr>
      </p:pic>
      <p:sp>
        <p:nvSpPr>
          <p:cNvPr id="80" name="TextBox 79">
            <a:extLst>
              <a:ext uri="{FF2B5EF4-FFF2-40B4-BE49-F238E27FC236}">
                <a16:creationId xmlns:a16="http://schemas.microsoft.com/office/drawing/2014/main" id="{D02AB4C8-8BFA-7FD2-7D85-BA04D82F6A1F}"/>
              </a:ext>
            </a:extLst>
          </p:cNvPr>
          <p:cNvSpPr txBox="1"/>
          <p:nvPr/>
        </p:nvSpPr>
        <p:spPr>
          <a:xfrm>
            <a:off x="5004875" y="4969442"/>
            <a:ext cx="2988500" cy="1141851"/>
          </a:xfrm>
          <a:prstGeom prst="rect">
            <a:avLst/>
          </a:prstGeom>
          <a:noFill/>
        </p:spPr>
        <p:txBody>
          <a:bodyPr wrap="square" rtlCol="0">
            <a:spAutoFit/>
          </a:bodyPr>
          <a:lstStyle/>
          <a:p>
            <a:pPr algn="l"/>
            <a:r>
              <a:rPr lang="en-US" b="1">
                <a:solidFill>
                  <a:schemeClr val="bg1"/>
                </a:solidFill>
                <a:latin typeface="+mj-lt"/>
              </a:rPr>
              <a:t>Rollback Plan</a:t>
            </a:r>
          </a:p>
          <a:p>
            <a:pPr algn="l"/>
            <a:r>
              <a:rPr lang="en-US">
                <a:solidFill>
                  <a:schemeClr val="bg1"/>
                </a:solidFill>
                <a:latin typeface="+mn-lt"/>
                <a:cs typeface="+mn-cs"/>
              </a:rPr>
              <a:t>If critical issues arise after deployment, initiate the rollback plan immediately to revert changes, minimizing disruptions and restoring the system  to its stable state.</a:t>
            </a:r>
          </a:p>
          <a:p>
            <a:pPr algn="l"/>
            <a:endParaRPr lang="en-US" sz="1100">
              <a:solidFill>
                <a:schemeClr val="bg1"/>
              </a:solidFill>
              <a:latin typeface="+mn-lt"/>
              <a:cs typeface="Arial" panose="020B0604020202020204" pitchFamily="34" charset="0"/>
            </a:endParaRPr>
          </a:p>
        </p:txBody>
      </p:sp>
      <p:sp>
        <p:nvSpPr>
          <p:cNvPr id="2" name="TextBox 1">
            <a:extLst>
              <a:ext uri="{FF2B5EF4-FFF2-40B4-BE49-F238E27FC236}">
                <a16:creationId xmlns:a16="http://schemas.microsoft.com/office/drawing/2014/main" id="{8C94E97C-24C2-E0C4-83D1-D04A72F1ADF0}"/>
              </a:ext>
            </a:extLst>
          </p:cNvPr>
          <p:cNvSpPr txBox="1"/>
          <p:nvPr/>
        </p:nvSpPr>
        <p:spPr>
          <a:xfrm>
            <a:off x="7059905" y="6606549"/>
            <a:ext cx="4685116" cy="246221"/>
          </a:xfrm>
          <a:prstGeom prst="rect">
            <a:avLst/>
          </a:prstGeom>
          <a:noFill/>
          <a:ln>
            <a:noFill/>
            <a:prstDash val="lgDash"/>
          </a:ln>
        </p:spPr>
        <p:txBody>
          <a:bodyPr wrap="square" rtlCol="0">
            <a:spAutoFit/>
          </a:bodyPr>
          <a:lstStyle/>
          <a:p>
            <a:r>
              <a:rPr lang="en-US" sz="1000">
                <a:solidFill>
                  <a:schemeClr val="tx1">
                    <a:lumMod val="60000"/>
                    <a:lumOff val="40000"/>
                  </a:schemeClr>
                </a:solidFill>
                <a:latin typeface="+mn-lt"/>
              </a:rPr>
              <a:t>**Note: Click on the underlined points for the detailed description.</a:t>
            </a:r>
          </a:p>
        </p:txBody>
      </p:sp>
      <p:pic>
        <p:nvPicPr>
          <p:cNvPr id="3" name="Picture 2">
            <a:extLst>
              <a:ext uri="{FF2B5EF4-FFF2-40B4-BE49-F238E27FC236}">
                <a16:creationId xmlns:a16="http://schemas.microsoft.com/office/drawing/2014/main" id="{0C8EC213-3338-F474-5E2A-12868780A4DB}"/>
              </a:ext>
            </a:extLst>
          </p:cNvPr>
          <p:cNvPicPr>
            <a:picLocks noChangeAspect="1"/>
          </p:cNvPicPr>
          <p:nvPr/>
        </p:nvPicPr>
        <p:blipFill>
          <a:blip r:embed="rId7"/>
          <a:stretch>
            <a:fillRect/>
          </a:stretch>
        </p:blipFill>
        <p:spPr>
          <a:xfrm>
            <a:off x="11220450" y="76694"/>
            <a:ext cx="971550" cy="933450"/>
          </a:xfrm>
          <a:prstGeom prst="rect">
            <a:avLst/>
          </a:prstGeom>
        </p:spPr>
      </p:pic>
      <p:sp>
        <p:nvSpPr>
          <p:cNvPr id="4" name="Rectangle 3">
            <a:extLst>
              <a:ext uri="{FF2B5EF4-FFF2-40B4-BE49-F238E27FC236}">
                <a16:creationId xmlns:a16="http://schemas.microsoft.com/office/drawing/2014/main" id="{6264A9E2-486E-7356-0E2E-382FECE3377F}"/>
              </a:ext>
            </a:extLst>
          </p:cNvPr>
          <p:cNvSpPr/>
          <p:nvPr/>
        </p:nvSpPr>
        <p:spPr>
          <a:xfrm>
            <a:off x="1" y="0"/>
            <a:ext cx="2213810" cy="229332"/>
          </a:xfrm>
          <a:prstGeom prst="rect">
            <a:avLst/>
          </a:prstGeom>
          <a:solidFill>
            <a:schemeClr val="tx1"/>
          </a:solidFill>
          <a:ln w="9525" cap="flat" cmpd="sng" algn="ctr">
            <a:solidFill>
              <a:schemeClr val="tx1"/>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sz="1200" b="1" i="1" u="none" strike="noStrike" kern="0" cap="none" spc="0" normalizeH="0" baseline="0" noProof="0">
                <a:ln>
                  <a:noFill/>
                </a:ln>
                <a:solidFill>
                  <a:prstClr val="white"/>
                </a:solidFill>
                <a:effectLst/>
                <a:uLnTx/>
                <a:uFillTx/>
                <a:latin typeface="+mj-lt"/>
                <a:ea typeface="+mn-ea"/>
                <a:cs typeface="+mn-cs"/>
              </a:rPr>
              <a:t>SDLC Deployment Phase</a:t>
            </a:r>
          </a:p>
        </p:txBody>
      </p:sp>
      <p:sp>
        <p:nvSpPr>
          <p:cNvPr id="5" name="TextBox 4">
            <a:extLst>
              <a:ext uri="{FF2B5EF4-FFF2-40B4-BE49-F238E27FC236}">
                <a16:creationId xmlns:a16="http://schemas.microsoft.com/office/drawing/2014/main" id="{CA37629A-0C22-FCE8-1C79-0D66224EE3B8}"/>
              </a:ext>
            </a:extLst>
          </p:cNvPr>
          <p:cNvSpPr txBox="1"/>
          <p:nvPr/>
        </p:nvSpPr>
        <p:spPr>
          <a:xfrm>
            <a:off x="310487" y="342592"/>
            <a:ext cx="9994187" cy="400110"/>
          </a:xfrm>
          <a:prstGeom prst="rect">
            <a:avLst/>
          </a:prstGeom>
          <a:noFill/>
        </p:spPr>
        <p:txBody>
          <a:bodyPr wrap="square" lIns="91440" tIns="45720" rIns="91440" bIns="45720" rtlCol="0" anchor="ctr">
            <a:spAutoFit/>
          </a:bodyPr>
          <a:lstStyle/>
          <a:p>
            <a:pPr algn="l">
              <a:defRPr/>
            </a:pPr>
            <a:r>
              <a:rPr lang="en-US" sz="2000" b="1">
                <a:latin typeface="+mj-lt"/>
                <a:cs typeface="Times New Roman"/>
              </a:rPr>
              <a:t>What happens in Deployment Phase?</a:t>
            </a:r>
            <a:endParaRPr lang="en-US" sz="2000" b="1" i="0" u="none" strike="noStrike" kern="1200" cap="none" spc="0" normalizeH="0" baseline="0" noProof="0">
              <a:ln>
                <a:noFill/>
              </a:ln>
              <a:effectLst/>
              <a:uLnTx/>
              <a:uFillTx/>
              <a:latin typeface="+mj-lt"/>
              <a:cs typeface="Times New Roman"/>
            </a:endParaRPr>
          </a:p>
        </p:txBody>
      </p:sp>
      <p:sp>
        <p:nvSpPr>
          <p:cNvPr id="10" name="Rectangle 2">
            <a:extLst>
              <a:ext uri="{FF2B5EF4-FFF2-40B4-BE49-F238E27FC236}">
                <a16:creationId xmlns:a16="http://schemas.microsoft.com/office/drawing/2014/main" id="{D47CAFE3-0456-28BE-D8FE-58A10DBEA7F2}"/>
              </a:ext>
            </a:extLst>
          </p:cNvPr>
          <p:cNvSpPr>
            <a:spLocks noChangeArrowheads="1"/>
          </p:cNvSpPr>
          <p:nvPr/>
        </p:nvSpPr>
        <p:spPr bwMode="auto">
          <a:xfrm>
            <a:off x="327928" y="766163"/>
            <a:ext cx="1104203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l"/>
            <a:r>
              <a:rPr lang="en-US" sz="1200">
                <a:solidFill>
                  <a:srgbClr val="000000"/>
                </a:solidFill>
                <a:latin typeface="+mn-lt"/>
              </a:rPr>
              <a:t>The </a:t>
            </a:r>
            <a:r>
              <a:rPr lang="en-US" sz="1200" b="1">
                <a:solidFill>
                  <a:srgbClr val="000000"/>
                </a:solidFill>
                <a:latin typeface="+mn-lt"/>
              </a:rPr>
              <a:t>purpose of the Deployment Stage </a:t>
            </a:r>
            <a:r>
              <a:rPr lang="en-US" sz="1200">
                <a:solidFill>
                  <a:srgbClr val="000000"/>
                </a:solidFill>
                <a:latin typeface="+mn-lt"/>
              </a:rPr>
              <a:t>is to release the application into the </a:t>
            </a:r>
            <a:r>
              <a:rPr lang="en-US" sz="1200" b="1">
                <a:solidFill>
                  <a:srgbClr val="000000"/>
                </a:solidFill>
                <a:latin typeface="+mn-lt"/>
              </a:rPr>
              <a:t>production</a:t>
            </a:r>
            <a:r>
              <a:rPr lang="en-US" sz="1200">
                <a:solidFill>
                  <a:srgbClr val="000000"/>
                </a:solidFill>
                <a:latin typeface="+mn-lt"/>
              </a:rPr>
              <a:t> </a:t>
            </a:r>
            <a:r>
              <a:rPr lang="en-US" sz="1200" b="1">
                <a:solidFill>
                  <a:srgbClr val="000000"/>
                </a:solidFill>
                <a:latin typeface="+mn-lt"/>
              </a:rPr>
              <a:t>environment</a:t>
            </a:r>
            <a:r>
              <a:rPr lang="en-US" sz="1200">
                <a:solidFill>
                  <a:srgbClr val="000000"/>
                </a:solidFill>
                <a:latin typeface="+mn-lt"/>
              </a:rPr>
              <a:t>, ensuring proper configuration, testing, and monitoring for stability, performance, and security. </a:t>
            </a:r>
          </a:p>
        </p:txBody>
      </p:sp>
    </p:spTree>
    <p:extLst>
      <p:ext uri="{BB962C8B-B14F-4D97-AF65-F5344CB8AC3E}">
        <p14:creationId xmlns:p14="http://schemas.microsoft.com/office/powerpoint/2010/main" val="35056922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3F87AC2-E62D-B8F6-9A40-0C315036D416}"/>
              </a:ext>
            </a:extLst>
          </p:cNvPr>
          <p:cNvSpPr txBox="1"/>
          <p:nvPr/>
        </p:nvSpPr>
        <p:spPr>
          <a:xfrm>
            <a:off x="457199" y="2998113"/>
            <a:ext cx="7953375" cy="523220"/>
          </a:xfrm>
          <a:prstGeom prst="rect">
            <a:avLst/>
          </a:prstGeom>
          <a:noFill/>
          <a:ln>
            <a:noFill/>
          </a:ln>
        </p:spPr>
        <p:txBody>
          <a:bodyPr wrap="square" rtlCol="0">
            <a:spAutoFit/>
          </a:bodyPr>
          <a:lstStyle/>
          <a:p>
            <a:pPr algn="l"/>
            <a:r>
              <a:rPr lang="en-US" sz="2800" b="1" i="1">
                <a:solidFill>
                  <a:schemeClr val="bg1"/>
                </a:solidFill>
                <a:latin typeface="+mj-lt"/>
                <a:cs typeface="Arial" panose="020B0604020202020204" pitchFamily="34" charset="0"/>
              </a:rPr>
              <a:t>Phase 07 - Maintenance</a:t>
            </a:r>
          </a:p>
        </p:txBody>
      </p:sp>
    </p:spTree>
    <p:extLst>
      <p:ext uri="{BB962C8B-B14F-4D97-AF65-F5344CB8AC3E}">
        <p14:creationId xmlns:p14="http://schemas.microsoft.com/office/powerpoint/2010/main" val="24402655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F499F6-2DEE-A2BD-A1AC-FFD97136D2E1}"/>
            </a:ext>
          </a:extLst>
        </p:cNvPr>
        <p:cNvGrpSpPr/>
        <p:nvPr/>
      </p:nvGrpSpPr>
      <p:grpSpPr>
        <a:xfrm>
          <a:off x="0" y="0"/>
          <a:ext cx="0" cy="0"/>
          <a:chOff x="0" y="0"/>
          <a:chExt cx="0" cy="0"/>
        </a:xfrm>
      </p:grpSpPr>
      <p:sp>
        <p:nvSpPr>
          <p:cNvPr id="19" name="Rectangle: Rounded Corners 18">
            <a:extLst>
              <a:ext uri="{FF2B5EF4-FFF2-40B4-BE49-F238E27FC236}">
                <a16:creationId xmlns:a16="http://schemas.microsoft.com/office/drawing/2014/main" id="{D857E592-F529-ACC7-11ED-728E7DD39B44}"/>
              </a:ext>
            </a:extLst>
          </p:cNvPr>
          <p:cNvSpPr/>
          <p:nvPr/>
        </p:nvSpPr>
        <p:spPr>
          <a:xfrm>
            <a:off x="469197" y="2051975"/>
            <a:ext cx="4695532" cy="1310059"/>
          </a:xfrm>
          <a:prstGeom prst="roundRect">
            <a:avLst/>
          </a:prstGeom>
          <a:solidFill>
            <a:srgbClr val="8B0000"/>
          </a:solidFill>
          <a:ln w="38100"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solidFill>
                <a:srgbClr val="8B0000"/>
              </a:solidFill>
            </a:endParaRPr>
          </a:p>
        </p:txBody>
      </p:sp>
      <p:sp>
        <p:nvSpPr>
          <p:cNvPr id="27" name="TextBox 26">
            <a:extLst>
              <a:ext uri="{FF2B5EF4-FFF2-40B4-BE49-F238E27FC236}">
                <a16:creationId xmlns:a16="http://schemas.microsoft.com/office/drawing/2014/main" id="{9ED71549-B3AA-B86C-6EEA-002A3B99EC87}"/>
              </a:ext>
            </a:extLst>
          </p:cNvPr>
          <p:cNvSpPr txBox="1"/>
          <p:nvPr/>
        </p:nvSpPr>
        <p:spPr>
          <a:xfrm>
            <a:off x="580004" y="2179196"/>
            <a:ext cx="4299430" cy="1326517"/>
          </a:xfrm>
          <a:prstGeom prst="rect">
            <a:avLst/>
          </a:prstGeom>
          <a:noFill/>
        </p:spPr>
        <p:txBody>
          <a:bodyPr wrap="square" lIns="91440" tIns="45720" rIns="91440" bIns="45720" rtlCol="0" anchor="t">
            <a:spAutoFit/>
          </a:bodyPr>
          <a:lstStyle/>
          <a:p>
            <a:pPr algn="l"/>
            <a:r>
              <a:rPr lang="en-US" sz="1200" b="1">
                <a:solidFill>
                  <a:schemeClr val="bg1"/>
                </a:solidFill>
                <a:latin typeface="+mj-lt"/>
              </a:rPr>
              <a:t>Entry Criteria</a:t>
            </a:r>
            <a:r>
              <a:rPr lang="en-US" b="1">
                <a:solidFill>
                  <a:schemeClr val="bg1"/>
                </a:solidFill>
                <a:latin typeface="+mj-lt"/>
              </a:rPr>
              <a:t>:</a:t>
            </a:r>
            <a:br>
              <a:rPr lang="en-US" b="1">
                <a:solidFill>
                  <a:schemeClr val="bg1"/>
                </a:solidFill>
                <a:latin typeface="+mj-lt"/>
              </a:rPr>
            </a:br>
            <a:endParaRPr lang="en-US"/>
          </a:p>
          <a:p>
            <a:pPr marL="228600" indent="-228600" algn="l">
              <a:buClr>
                <a:schemeClr val="bg1"/>
              </a:buClr>
              <a:buFont typeface="+mj-lt"/>
              <a:buAutoNum type="arabicPeriod"/>
            </a:pPr>
            <a:r>
              <a:rPr lang="en-US" b="1" kern="100">
                <a:solidFill>
                  <a:schemeClr val="bg1"/>
                </a:solidFill>
                <a:latin typeface="+mn-lt"/>
                <a:cs typeface="Arial"/>
              </a:rPr>
              <a:t>Ensuring Knowledge Transfer for Effective Maintenance:</a:t>
            </a:r>
            <a:br>
              <a:rPr lang="en-US" b="1" kern="100">
                <a:solidFill>
                  <a:schemeClr val="bg1"/>
                </a:solidFill>
                <a:latin typeface="+mn-lt"/>
                <a:cs typeface="Arial"/>
              </a:rPr>
            </a:br>
            <a:r>
              <a:rPr lang="en-US">
                <a:solidFill>
                  <a:schemeClr val="bg1"/>
                </a:solidFill>
                <a:latin typeface="+mn-lt"/>
                <a:cs typeface="Arial"/>
              </a:rPr>
              <a:t>Ensure proper knowledge is shared among the team to support and resolve issues effectively, as the maintenance phase begins once the system is deployed and operational.</a:t>
            </a:r>
          </a:p>
          <a:p>
            <a:pPr marL="228600" indent="-228600" algn="l">
              <a:buFont typeface="+mj-lt"/>
              <a:buAutoNum type="arabicPeriod"/>
            </a:pPr>
            <a:endParaRPr lang="en-US" b="1" kern="100">
              <a:solidFill>
                <a:schemeClr val="bg1"/>
              </a:solidFill>
              <a:latin typeface="+mn-lt"/>
              <a:cs typeface="Arial"/>
            </a:endParaRPr>
          </a:p>
        </p:txBody>
      </p:sp>
      <p:sp>
        <p:nvSpPr>
          <p:cNvPr id="28" name="Rectangle: Rounded Corners 27">
            <a:extLst>
              <a:ext uri="{FF2B5EF4-FFF2-40B4-BE49-F238E27FC236}">
                <a16:creationId xmlns:a16="http://schemas.microsoft.com/office/drawing/2014/main" id="{E98D5596-6840-F1E4-157C-E97DD3C7CA12}"/>
              </a:ext>
            </a:extLst>
          </p:cNvPr>
          <p:cNvSpPr/>
          <p:nvPr/>
        </p:nvSpPr>
        <p:spPr>
          <a:xfrm>
            <a:off x="423028" y="4411462"/>
            <a:ext cx="4730863" cy="1462866"/>
          </a:xfrm>
          <a:prstGeom prst="roundRect">
            <a:avLst/>
          </a:prstGeom>
          <a:solidFill>
            <a:srgbClr val="006666"/>
          </a:solidFill>
          <a:ln>
            <a:solidFill>
              <a:schemeClr val="tx2"/>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9" name="TextBox 28">
            <a:extLst>
              <a:ext uri="{FF2B5EF4-FFF2-40B4-BE49-F238E27FC236}">
                <a16:creationId xmlns:a16="http://schemas.microsoft.com/office/drawing/2014/main" id="{9E1B0AE6-B2FE-F066-6A84-E271B1F549F5}"/>
              </a:ext>
            </a:extLst>
          </p:cNvPr>
          <p:cNvSpPr txBox="1"/>
          <p:nvPr/>
        </p:nvSpPr>
        <p:spPr>
          <a:xfrm>
            <a:off x="569886" y="4540137"/>
            <a:ext cx="4270394" cy="987963"/>
          </a:xfrm>
          <a:prstGeom prst="rect">
            <a:avLst/>
          </a:prstGeom>
          <a:noFill/>
        </p:spPr>
        <p:txBody>
          <a:bodyPr wrap="square" lIns="91440" tIns="45720" rIns="91440" bIns="45720" rtlCol="0" anchor="t">
            <a:spAutoFit/>
          </a:bodyPr>
          <a:lstStyle/>
          <a:p>
            <a:pPr algn="l"/>
            <a:r>
              <a:rPr lang="en-US" sz="1200" b="1">
                <a:solidFill>
                  <a:schemeClr val="bg1"/>
                </a:solidFill>
                <a:latin typeface="+mj-lt"/>
                <a:cs typeface="Times New Roman"/>
              </a:rPr>
              <a:t>Exit Criteria</a:t>
            </a:r>
            <a:r>
              <a:rPr lang="en-US" b="1">
                <a:solidFill>
                  <a:schemeClr val="bg1"/>
                </a:solidFill>
                <a:latin typeface="+mj-lt"/>
                <a:cs typeface="Times New Roman"/>
              </a:rPr>
              <a:t>:</a:t>
            </a:r>
          </a:p>
          <a:p>
            <a:pPr algn="l"/>
            <a:endParaRPr lang="en-US" b="1">
              <a:solidFill>
                <a:schemeClr val="bg1"/>
              </a:solidFill>
              <a:latin typeface="+mj-lt"/>
              <a:cs typeface="Times New Roman"/>
            </a:endParaRPr>
          </a:p>
          <a:p>
            <a:pPr marL="228600" indent="-228600" algn="l">
              <a:buClr>
                <a:schemeClr val="bg1"/>
              </a:buClr>
              <a:buFont typeface="+mj-lt"/>
              <a:buAutoNum type="arabicPeriod"/>
            </a:pPr>
            <a:r>
              <a:rPr lang="en-US" b="1">
                <a:solidFill>
                  <a:schemeClr val="bg1"/>
                </a:solidFill>
                <a:latin typeface="+mn-lt"/>
                <a:cs typeface="Arial"/>
              </a:rPr>
              <a:t>System Decommissioning:</a:t>
            </a:r>
            <a:br>
              <a:rPr lang="en-US" b="1">
                <a:solidFill>
                  <a:schemeClr val="bg1"/>
                </a:solidFill>
                <a:latin typeface="+mn-lt"/>
                <a:cs typeface="Arial"/>
              </a:rPr>
            </a:br>
            <a:r>
              <a:rPr lang="en-US">
                <a:solidFill>
                  <a:schemeClr val="bg1"/>
                </a:solidFill>
                <a:latin typeface="+mn-lt"/>
                <a:cs typeface="Arial"/>
              </a:rPr>
              <a:t>The maintenance phase ends when the system is decommissioned, replaced, or transitioned.</a:t>
            </a:r>
          </a:p>
        </p:txBody>
      </p:sp>
      <p:sp>
        <p:nvSpPr>
          <p:cNvPr id="41" name="Arrow: Chevron 40">
            <a:extLst>
              <a:ext uri="{FF2B5EF4-FFF2-40B4-BE49-F238E27FC236}">
                <a16:creationId xmlns:a16="http://schemas.microsoft.com/office/drawing/2014/main" id="{0BE35BFC-6703-AA7E-BCBF-E915F755EEBD}"/>
              </a:ext>
            </a:extLst>
          </p:cNvPr>
          <p:cNvSpPr/>
          <p:nvPr/>
        </p:nvSpPr>
        <p:spPr bwMode="auto">
          <a:xfrm>
            <a:off x="5441438" y="2538832"/>
            <a:ext cx="424873" cy="461665"/>
          </a:xfrm>
          <a:prstGeom prst="chevron">
            <a:avLst/>
          </a:prstGeom>
          <a:solidFill>
            <a:schemeClr val="tx1"/>
          </a:solidFill>
          <a:ln>
            <a:noFill/>
            <a:headEnd type="none" w="med" len="med"/>
            <a:tailEnd type="none" w="med" len="med"/>
          </a:ln>
          <a:effectLst>
            <a:outerShdw blurRad="50800" dist="38100" dir="2700000" algn="tl" rotWithShape="0">
              <a:prstClr val="black">
                <a:alpha val="40000"/>
              </a:prstClr>
            </a:outerShdw>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L="234950" marR="0" indent="-234950" algn="l" defTabSz="914400" rtl="0" eaLnBrk="1" fontAlgn="base" latinLnBrk="0" hangingPunct="1">
              <a:lnSpc>
                <a:spcPct val="100000"/>
              </a:lnSpc>
              <a:spcBef>
                <a:spcPct val="100000"/>
              </a:spcBef>
              <a:spcAft>
                <a:spcPct val="0"/>
              </a:spcAft>
              <a:buClrTx/>
              <a:buSzTx/>
              <a:buFont typeface="Webdings" pitchFamily="18" charset="2"/>
              <a:buChar char="4"/>
              <a:tabLst/>
            </a:pPr>
            <a:endParaRPr lang="en-US" sz="1600" b="0" err="1">
              <a:solidFill>
                <a:schemeClr val="tx1"/>
              </a:solidFill>
              <a:latin typeface="+mn-lt"/>
              <a:ea typeface="+mn-ea"/>
              <a:cs typeface="+mn-cs"/>
            </a:endParaRPr>
          </a:p>
        </p:txBody>
      </p:sp>
      <p:sp>
        <p:nvSpPr>
          <p:cNvPr id="42" name="Arrow: Chevron 41">
            <a:extLst>
              <a:ext uri="{FF2B5EF4-FFF2-40B4-BE49-F238E27FC236}">
                <a16:creationId xmlns:a16="http://schemas.microsoft.com/office/drawing/2014/main" id="{503E3EA0-A9C3-E84A-9E9C-7F80F43C4D15}"/>
              </a:ext>
            </a:extLst>
          </p:cNvPr>
          <p:cNvSpPr/>
          <p:nvPr/>
        </p:nvSpPr>
        <p:spPr bwMode="auto">
          <a:xfrm rot="10800000">
            <a:off x="5404955" y="4968030"/>
            <a:ext cx="424873" cy="461665"/>
          </a:xfrm>
          <a:prstGeom prst="chevron">
            <a:avLst/>
          </a:prstGeom>
          <a:solidFill>
            <a:schemeClr val="accent2"/>
          </a:solidFill>
          <a:ln>
            <a:noFill/>
            <a:headEnd type="none" w="med" len="med"/>
            <a:tailEnd type="none" w="med" len="med"/>
          </a:ln>
          <a:effectLst>
            <a:outerShdw blurRad="50800" dist="38100" dir="2700000" algn="tl" rotWithShape="0">
              <a:prstClr val="black">
                <a:alpha val="40000"/>
              </a:prstClr>
            </a:outerShdw>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L="234950" marR="0" indent="-234950" algn="l" defTabSz="914400" rtl="0" eaLnBrk="1" fontAlgn="base" latinLnBrk="0" hangingPunct="1">
              <a:lnSpc>
                <a:spcPct val="100000"/>
              </a:lnSpc>
              <a:spcBef>
                <a:spcPct val="100000"/>
              </a:spcBef>
              <a:spcAft>
                <a:spcPct val="0"/>
              </a:spcAft>
              <a:buClrTx/>
              <a:buSzTx/>
              <a:buFont typeface="Webdings" pitchFamily="18" charset="2"/>
              <a:buChar char="4"/>
              <a:tabLst/>
            </a:pPr>
            <a:endParaRPr lang="en-US" sz="1600" b="0" err="1">
              <a:solidFill>
                <a:schemeClr val="tx1"/>
              </a:solidFill>
              <a:latin typeface="+mn-lt"/>
              <a:ea typeface="+mn-ea"/>
              <a:cs typeface="+mn-cs"/>
            </a:endParaRPr>
          </a:p>
        </p:txBody>
      </p:sp>
      <p:grpSp>
        <p:nvGrpSpPr>
          <p:cNvPr id="51" name="Group 50">
            <a:extLst>
              <a:ext uri="{FF2B5EF4-FFF2-40B4-BE49-F238E27FC236}">
                <a16:creationId xmlns:a16="http://schemas.microsoft.com/office/drawing/2014/main" id="{5F9F3E96-3AC3-4846-16E7-1F474F7F019C}"/>
              </a:ext>
            </a:extLst>
          </p:cNvPr>
          <p:cNvGrpSpPr/>
          <p:nvPr/>
        </p:nvGrpSpPr>
        <p:grpSpPr>
          <a:xfrm>
            <a:off x="6005326" y="1450669"/>
            <a:ext cx="5518615" cy="4748165"/>
            <a:chOff x="3063657" y="748545"/>
            <a:chExt cx="5518615" cy="4748165"/>
          </a:xfrm>
        </p:grpSpPr>
        <p:pic>
          <p:nvPicPr>
            <p:cNvPr id="52" name="Graphic 51" descr="Tools with solid fill">
              <a:extLst>
                <a:ext uri="{FF2B5EF4-FFF2-40B4-BE49-F238E27FC236}">
                  <a16:creationId xmlns:a16="http://schemas.microsoft.com/office/drawing/2014/main" id="{11150F13-5FB5-3816-0DA2-50C25FEEEDAD}"/>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7783634" y="748545"/>
              <a:ext cx="317134" cy="317134"/>
            </a:xfrm>
            <a:prstGeom prst="rect">
              <a:avLst/>
            </a:prstGeom>
          </p:spPr>
        </p:pic>
        <p:sp>
          <p:nvSpPr>
            <p:cNvPr id="53" name="TextBox 52">
              <a:extLst>
                <a:ext uri="{FF2B5EF4-FFF2-40B4-BE49-F238E27FC236}">
                  <a16:creationId xmlns:a16="http://schemas.microsoft.com/office/drawing/2014/main" id="{6BF76B70-B70D-288C-4F0B-3F9D247B5345}"/>
                </a:ext>
              </a:extLst>
            </p:cNvPr>
            <p:cNvSpPr txBox="1"/>
            <p:nvPr/>
          </p:nvSpPr>
          <p:spPr>
            <a:xfrm>
              <a:off x="3063657" y="788680"/>
              <a:ext cx="3137411" cy="276999"/>
            </a:xfrm>
            <a:prstGeom prst="rect">
              <a:avLst/>
            </a:prstGeom>
            <a:noFill/>
          </p:spPr>
          <p:txBody>
            <a:bodyPr wrap="square" rtlCol="0">
              <a:spAutoFit/>
            </a:bodyPr>
            <a:lstStyle/>
            <a:p>
              <a:pPr algn="l"/>
              <a:r>
                <a:rPr lang="en-US" sz="1200" b="1">
                  <a:solidFill>
                    <a:schemeClr val="tx1">
                      <a:lumMod val="95000"/>
                      <a:lumOff val="5000"/>
                    </a:schemeClr>
                  </a:solidFill>
                  <a:latin typeface="+mj-lt"/>
                </a:rPr>
                <a:t>Process:</a:t>
              </a:r>
            </a:p>
          </p:txBody>
        </p:sp>
        <p:grpSp>
          <p:nvGrpSpPr>
            <p:cNvPr id="54" name="Group 53">
              <a:extLst>
                <a:ext uri="{FF2B5EF4-FFF2-40B4-BE49-F238E27FC236}">
                  <a16:creationId xmlns:a16="http://schemas.microsoft.com/office/drawing/2014/main" id="{B2EF48EC-652C-3DD0-431E-FB287C2110B1}"/>
                </a:ext>
              </a:extLst>
            </p:cNvPr>
            <p:cNvGrpSpPr/>
            <p:nvPr/>
          </p:nvGrpSpPr>
          <p:grpSpPr>
            <a:xfrm>
              <a:off x="3154331" y="1084874"/>
              <a:ext cx="5427941" cy="4411836"/>
              <a:chOff x="1952241" y="1061985"/>
              <a:chExt cx="5750887" cy="4889617"/>
            </a:xfrm>
          </p:grpSpPr>
          <p:sp>
            <p:nvSpPr>
              <p:cNvPr id="55" name="Rectangle 54">
                <a:extLst>
                  <a:ext uri="{FF2B5EF4-FFF2-40B4-BE49-F238E27FC236}">
                    <a16:creationId xmlns:a16="http://schemas.microsoft.com/office/drawing/2014/main" id="{00752DF3-E63E-1922-6920-3D34B2F49901}"/>
                  </a:ext>
                </a:extLst>
              </p:cNvPr>
              <p:cNvSpPr/>
              <p:nvPr/>
            </p:nvSpPr>
            <p:spPr>
              <a:xfrm>
                <a:off x="1952241" y="3738352"/>
                <a:ext cx="5735782" cy="924010"/>
              </a:xfrm>
              <a:prstGeom prst="rect">
                <a:avLst/>
              </a:prstGeom>
              <a:solidFill>
                <a:schemeClr val="tx2">
                  <a:alpha val="90000"/>
                </a:schemeClr>
              </a:solidFill>
              <a:ln>
                <a:solidFill>
                  <a:schemeClr val="tx2"/>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pPr marL="171450" indent="-171450" algn="just">
                  <a:buFont typeface="Arial" panose="020B0604020202020204" pitchFamily="34" charset="0"/>
                  <a:buChar char="•"/>
                </a:pPr>
                <a:endParaRPr lang="en-US" b="1">
                  <a:solidFill>
                    <a:srgbClr val="000000"/>
                  </a:solidFill>
                  <a:latin typeface="+mj-lt"/>
                  <a:cs typeface="Arial"/>
                </a:endParaRPr>
              </a:p>
              <a:p>
                <a:pPr marL="171450" indent="-171450" algn="just">
                  <a:buClr>
                    <a:schemeClr val="bg1"/>
                  </a:buClr>
                  <a:buFont typeface="Arial" panose="020B0604020202020204" pitchFamily="34" charset="0"/>
                  <a:buChar char="•"/>
                </a:pPr>
                <a:r>
                  <a:rPr lang="en-US" b="1">
                    <a:solidFill>
                      <a:schemeClr val="bg1"/>
                    </a:solidFill>
                    <a:cs typeface="Arial" panose="020B0604020202020204" pitchFamily="34" charset="0"/>
                  </a:rPr>
                  <a:t>Issue Analysis: </a:t>
                </a:r>
                <a:r>
                  <a:rPr lang="en-US">
                    <a:solidFill>
                      <a:schemeClr val="bg1"/>
                    </a:solidFill>
                    <a:cs typeface="Arial" panose="020B0604020202020204" pitchFamily="34" charset="0"/>
                  </a:rPr>
                  <a:t>Root Cause Analysis (RCA) for critical issues involves evaluating environment, code, or configurations, documenting findings, and implementing solutions and safeguards to prevent recurrence.</a:t>
                </a:r>
              </a:p>
            </p:txBody>
          </p:sp>
          <p:sp>
            <p:nvSpPr>
              <p:cNvPr id="56" name="Rectangle 55">
                <a:extLst>
                  <a:ext uri="{FF2B5EF4-FFF2-40B4-BE49-F238E27FC236}">
                    <a16:creationId xmlns:a16="http://schemas.microsoft.com/office/drawing/2014/main" id="{1900D552-B0F5-AB6A-BBB3-7E2B53182CD6}"/>
                  </a:ext>
                </a:extLst>
              </p:cNvPr>
              <p:cNvSpPr/>
              <p:nvPr/>
            </p:nvSpPr>
            <p:spPr>
              <a:xfrm>
                <a:off x="1967346" y="2477051"/>
                <a:ext cx="5735782" cy="924010"/>
              </a:xfrm>
              <a:prstGeom prst="rect">
                <a:avLst/>
              </a:prstGeom>
              <a:solidFill>
                <a:schemeClr val="tx1"/>
              </a:solidFill>
            </p:spPr>
            <p:style>
              <a:lnRef idx="2">
                <a:schemeClr val="dk1"/>
              </a:lnRef>
              <a:fillRef idx="1">
                <a:schemeClr val="lt1"/>
              </a:fillRef>
              <a:effectRef idx="0">
                <a:schemeClr val="dk1"/>
              </a:effectRef>
              <a:fontRef idx="minor">
                <a:schemeClr val="dk1"/>
              </a:fontRef>
            </p:style>
            <p:txBody>
              <a:bodyPr/>
              <a:lstStyle/>
              <a:p>
                <a:pPr marL="171450" indent="-171450" algn="just">
                  <a:buFont typeface="Arial" panose="020B0604020202020204" pitchFamily="34" charset="0"/>
                  <a:buChar char="•"/>
                </a:pPr>
                <a:endParaRPr lang="en-US" b="1">
                  <a:solidFill>
                    <a:schemeClr val="bg1"/>
                  </a:solidFill>
                  <a:latin typeface="+mj-lt"/>
                  <a:cs typeface="Arial" panose="020B0604020202020204" pitchFamily="34" charset="0"/>
                </a:endParaRPr>
              </a:p>
              <a:p>
                <a:pPr marL="171450" indent="-171450" algn="just">
                  <a:buClr>
                    <a:schemeClr val="bg1"/>
                  </a:buClr>
                  <a:buFont typeface="Arial" panose="020B0604020202020204" pitchFamily="34" charset="0"/>
                  <a:buChar char="•"/>
                </a:pPr>
                <a:r>
                  <a:rPr lang="en-US" b="1">
                    <a:solidFill>
                      <a:schemeClr val="bg1"/>
                    </a:solidFill>
                    <a:cs typeface="Arial" panose="020B0604020202020204" pitchFamily="34" charset="0"/>
                  </a:rPr>
                  <a:t>Critical:</a:t>
                </a:r>
                <a:r>
                  <a:rPr lang="en-US">
                    <a:solidFill>
                      <a:schemeClr val="bg1"/>
                    </a:solidFill>
                    <a:cs typeface="Arial" panose="020B0604020202020204" pitchFamily="34" charset="0"/>
                  </a:rPr>
                  <a:t> Urgent issues causing outages, resolved within 24 hours (timeline varies by issue).</a:t>
                </a:r>
              </a:p>
              <a:p>
                <a:pPr marL="171450" indent="-171450" algn="just">
                  <a:buClr>
                    <a:schemeClr val="bg1"/>
                  </a:buClr>
                  <a:buFont typeface="Arial" panose="020B0604020202020204" pitchFamily="34" charset="0"/>
                  <a:buChar char="•"/>
                </a:pPr>
                <a:r>
                  <a:rPr lang="en-US" b="1">
                    <a:solidFill>
                      <a:schemeClr val="bg1"/>
                    </a:solidFill>
                    <a:cs typeface="Arial" panose="020B0604020202020204" pitchFamily="34" charset="0"/>
                  </a:rPr>
                  <a:t>Major: </a:t>
                </a:r>
                <a:r>
                  <a:rPr lang="en-US">
                    <a:solidFill>
                      <a:schemeClr val="bg1"/>
                    </a:solidFill>
                    <a:cs typeface="Arial" panose="020B0604020202020204" pitchFamily="34" charset="0"/>
                  </a:rPr>
                  <a:t>Issues fixed within 3 business days (timeline varies</a:t>
                </a:r>
                <a:r>
                  <a:rPr lang="en-US">
                    <a:solidFill>
                      <a:schemeClr val="bg1"/>
                    </a:solidFill>
                    <a:latin typeface="+mj-lt"/>
                    <a:cs typeface="Arial" panose="020B0604020202020204" pitchFamily="34" charset="0"/>
                  </a:rPr>
                  <a:t>).</a:t>
                </a:r>
              </a:p>
            </p:txBody>
          </p:sp>
          <p:sp>
            <p:nvSpPr>
              <p:cNvPr id="57" name="Freeform: Shape 56">
                <a:extLst>
                  <a:ext uri="{FF2B5EF4-FFF2-40B4-BE49-F238E27FC236}">
                    <a16:creationId xmlns:a16="http://schemas.microsoft.com/office/drawing/2014/main" id="{A6A15157-8EE3-421B-57AE-18FEFABA2ACE}"/>
                  </a:ext>
                </a:extLst>
              </p:cNvPr>
              <p:cNvSpPr/>
              <p:nvPr/>
            </p:nvSpPr>
            <p:spPr>
              <a:xfrm>
                <a:off x="2233348" y="2308405"/>
                <a:ext cx="2167771" cy="337294"/>
              </a:xfrm>
              <a:custGeom>
                <a:avLst/>
                <a:gdLst>
                  <a:gd name="connsiteX0" fmla="*/ 0 w 2167771"/>
                  <a:gd name="connsiteY0" fmla="*/ 56217 h 337294"/>
                  <a:gd name="connsiteX1" fmla="*/ 56217 w 2167771"/>
                  <a:gd name="connsiteY1" fmla="*/ 0 h 337294"/>
                  <a:gd name="connsiteX2" fmla="*/ 2111554 w 2167771"/>
                  <a:gd name="connsiteY2" fmla="*/ 0 h 337294"/>
                  <a:gd name="connsiteX3" fmla="*/ 2167771 w 2167771"/>
                  <a:gd name="connsiteY3" fmla="*/ 56217 h 337294"/>
                  <a:gd name="connsiteX4" fmla="*/ 2167771 w 2167771"/>
                  <a:gd name="connsiteY4" fmla="*/ 281077 h 337294"/>
                  <a:gd name="connsiteX5" fmla="*/ 2111554 w 2167771"/>
                  <a:gd name="connsiteY5" fmla="*/ 337294 h 337294"/>
                  <a:gd name="connsiteX6" fmla="*/ 56217 w 2167771"/>
                  <a:gd name="connsiteY6" fmla="*/ 337294 h 337294"/>
                  <a:gd name="connsiteX7" fmla="*/ 0 w 2167771"/>
                  <a:gd name="connsiteY7" fmla="*/ 281077 h 337294"/>
                  <a:gd name="connsiteX8" fmla="*/ 0 w 2167771"/>
                  <a:gd name="connsiteY8" fmla="*/ 56217 h 337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67771" h="337294">
                    <a:moveTo>
                      <a:pt x="0" y="56217"/>
                    </a:moveTo>
                    <a:cubicBezTo>
                      <a:pt x="0" y="25169"/>
                      <a:pt x="25169" y="0"/>
                      <a:pt x="56217" y="0"/>
                    </a:cubicBezTo>
                    <a:lnTo>
                      <a:pt x="2111554" y="0"/>
                    </a:lnTo>
                    <a:cubicBezTo>
                      <a:pt x="2142602" y="0"/>
                      <a:pt x="2167771" y="25169"/>
                      <a:pt x="2167771" y="56217"/>
                    </a:cubicBezTo>
                    <a:lnTo>
                      <a:pt x="2167771" y="281077"/>
                    </a:lnTo>
                    <a:cubicBezTo>
                      <a:pt x="2167771" y="312125"/>
                      <a:pt x="2142602" y="337294"/>
                      <a:pt x="2111554" y="337294"/>
                    </a:cubicBezTo>
                    <a:lnTo>
                      <a:pt x="56217" y="337294"/>
                    </a:lnTo>
                    <a:cubicBezTo>
                      <a:pt x="25169" y="337294"/>
                      <a:pt x="0" y="312125"/>
                      <a:pt x="0" y="281077"/>
                    </a:cubicBezTo>
                    <a:lnTo>
                      <a:pt x="0" y="56217"/>
                    </a:lnTo>
                    <a:close/>
                  </a:path>
                </a:pathLst>
              </a:custGeom>
              <a:solidFill>
                <a:schemeClr val="tx1"/>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80443" tIns="16465" rIns="180443" bIns="16465" numCol="1" spcCol="1270" anchor="ctr" anchorCtr="0">
                <a:noAutofit/>
              </a:bodyPr>
              <a:lstStyle/>
              <a:p>
                <a:pPr marL="0" lvl="0" indent="0" algn="l" defTabSz="622300">
                  <a:lnSpc>
                    <a:spcPct val="90000"/>
                  </a:lnSpc>
                  <a:spcBef>
                    <a:spcPct val="0"/>
                  </a:spcBef>
                  <a:spcAft>
                    <a:spcPct val="35000"/>
                  </a:spcAft>
                  <a:buNone/>
                </a:pPr>
                <a:r>
                  <a:rPr lang="en-US" sz="1200" b="1" kern="1200">
                    <a:solidFill>
                      <a:schemeClr val="bg1"/>
                    </a:solidFill>
                    <a:latin typeface="Arial"/>
                    <a:cs typeface="Arial"/>
                  </a:rPr>
                  <a:t>Issue Categorization</a:t>
                </a:r>
                <a:endParaRPr lang="en-US" sz="1200" kern="1200">
                  <a:solidFill>
                    <a:schemeClr val="bg1"/>
                  </a:solidFill>
                </a:endParaRPr>
              </a:p>
            </p:txBody>
          </p:sp>
          <p:sp>
            <p:nvSpPr>
              <p:cNvPr id="58" name="Freeform: Shape 57">
                <a:extLst>
                  <a:ext uri="{FF2B5EF4-FFF2-40B4-BE49-F238E27FC236}">
                    <a16:creationId xmlns:a16="http://schemas.microsoft.com/office/drawing/2014/main" id="{1F83EE39-5005-306A-7B01-20D2BB450D50}"/>
                  </a:ext>
                </a:extLst>
              </p:cNvPr>
              <p:cNvSpPr/>
              <p:nvPr/>
            </p:nvSpPr>
            <p:spPr>
              <a:xfrm>
                <a:off x="2218243" y="3569706"/>
                <a:ext cx="2167771" cy="337294"/>
              </a:xfrm>
              <a:custGeom>
                <a:avLst/>
                <a:gdLst>
                  <a:gd name="connsiteX0" fmla="*/ 0 w 2167771"/>
                  <a:gd name="connsiteY0" fmla="*/ 56217 h 337294"/>
                  <a:gd name="connsiteX1" fmla="*/ 56217 w 2167771"/>
                  <a:gd name="connsiteY1" fmla="*/ 0 h 337294"/>
                  <a:gd name="connsiteX2" fmla="*/ 2111554 w 2167771"/>
                  <a:gd name="connsiteY2" fmla="*/ 0 h 337294"/>
                  <a:gd name="connsiteX3" fmla="*/ 2167771 w 2167771"/>
                  <a:gd name="connsiteY3" fmla="*/ 56217 h 337294"/>
                  <a:gd name="connsiteX4" fmla="*/ 2167771 w 2167771"/>
                  <a:gd name="connsiteY4" fmla="*/ 281077 h 337294"/>
                  <a:gd name="connsiteX5" fmla="*/ 2111554 w 2167771"/>
                  <a:gd name="connsiteY5" fmla="*/ 337294 h 337294"/>
                  <a:gd name="connsiteX6" fmla="*/ 56217 w 2167771"/>
                  <a:gd name="connsiteY6" fmla="*/ 337294 h 337294"/>
                  <a:gd name="connsiteX7" fmla="*/ 0 w 2167771"/>
                  <a:gd name="connsiteY7" fmla="*/ 281077 h 337294"/>
                  <a:gd name="connsiteX8" fmla="*/ 0 w 2167771"/>
                  <a:gd name="connsiteY8" fmla="*/ 56217 h 337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67771" h="337294">
                    <a:moveTo>
                      <a:pt x="0" y="56217"/>
                    </a:moveTo>
                    <a:cubicBezTo>
                      <a:pt x="0" y="25169"/>
                      <a:pt x="25169" y="0"/>
                      <a:pt x="56217" y="0"/>
                    </a:cubicBezTo>
                    <a:lnTo>
                      <a:pt x="2111554" y="0"/>
                    </a:lnTo>
                    <a:cubicBezTo>
                      <a:pt x="2142602" y="0"/>
                      <a:pt x="2167771" y="25169"/>
                      <a:pt x="2167771" y="56217"/>
                    </a:cubicBezTo>
                    <a:lnTo>
                      <a:pt x="2167771" y="281077"/>
                    </a:lnTo>
                    <a:cubicBezTo>
                      <a:pt x="2167771" y="312125"/>
                      <a:pt x="2142602" y="337294"/>
                      <a:pt x="2111554" y="337294"/>
                    </a:cubicBezTo>
                    <a:lnTo>
                      <a:pt x="56217" y="337294"/>
                    </a:lnTo>
                    <a:cubicBezTo>
                      <a:pt x="25169" y="337294"/>
                      <a:pt x="0" y="312125"/>
                      <a:pt x="0" y="281077"/>
                    </a:cubicBezTo>
                    <a:lnTo>
                      <a:pt x="0" y="56217"/>
                    </a:lnTo>
                    <a:close/>
                  </a:path>
                </a:pathLst>
              </a:custGeom>
              <a:solidFill>
                <a:srgbClr val="006666"/>
              </a:solidFill>
              <a:ln>
                <a:solidFill>
                  <a:schemeClr val="bg1"/>
                </a:solid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80443" tIns="16465" rIns="180443" bIns="16465" numCol="1" spcCol="1270" anchor="ctr" anchorCtr="0">
                <a:noAutofit/>
              </a:bodyPr>
              <a:lstStyle/>
              <a:p>
                <a:pPr algn="l"/>
                <a:r>
                  <a:rPr lang="en-US" sz="1200" b="1">
                    <a:solidFill>
                      <a:schemeClr val="bg1"/>
                    </a:solidFill>
                    <a:latin typeface="+mj-lt"/>
                    <a:cs typeface="Arial"/>
                  </a:rPr>
                  <a:t>Root</a:t>
                </a:r>
                <a:r>
                  <a:rPr lang="en-US" sz="1200" b="1">
                    <a:solidFill>
                      <a:srgbClr val="666666"/>
                    </a:solidFill>
                    <a:latin typeface="+mj-lt"/>
                    <a:cs typeface="Arial"/>
                  </a:rPr>
                  <a:t> </a:t>
                </a:r>
                <a:r>
                  <a:rPr lang="en-US" sz="1200" b="1">
                    <a:solidFill>
                      <a:schemeClr val="bg1"/>
                    </a:solidFill>
                    <a:latin typeface="+mj-lt"/>
                    <a:cs typeface="Arial"/>
                  </a:rPr>
                  <a:t>Cause</a:t>
                </a:r>
                <a:r>
                  <a:rPr lang="en-US" sz="1200" b="1">
                    <a:solidFill>
                      <a:srgbClr val="666666"/>
                    </a:solidFill>
                    <a:latin typeface="+mj-lt"/>
                    <a:cs typeface="Arial"/>
                  </a:rPr>
                  <a:t> </a:t>
                </a:r>
                <a:r>
                  <a:rPr lang="en-US" sz="1200" b="1">
                    <a:solidFill>
                      <a:schemeClr val="bg1"/>
                    </a:solidFill>
                    <a:latin typeface="+mj-lt"/>
                    <a:cs typeface="Arial"/>
                  </a:rPr>
                  <a:t>Analysis</a:t>
                </a:r>
              </a:p>
            </p:txBody>
          </p:sp>
          <p:sp>
            <p:nvSpPr>
              <p:cNvPr id="59" name="Rectangle 58">
                <a:extLst>
                  <a:ext uri="{FF2B5EF4-FFF2-40B4-BE49-F238E27FC236}">
                    <a16:creationId xmlns:a16="http://schemas.microsoft.com/office/drawing/2014/main" id="{114D02C5-B574-B994-7014-5496A117E6EA}"/>
                  </a:ext>
                </a:extLst>
              </p:cNvPr>
              <p:cNvSpPr/>
              <p:nvPr/>
            </p:nvSpPr>
            <p:spPr>
              <a:xfrm>
                <a:off x="1952241" y="1230632"/>
                <a:ext cx="5735782" cy="924010"/>
              </a:xfrm>
              <a:prstGeom prst="rect">
                <a:avLst/>
              </a:prstGeom>
              <a:solidFill>
                <a:schemeClr val="accent3">
                  <a:lumMod val="50000"/>
                  <a:alpha val="90000"/>
                </a:schemeClr>
              </a:solidFill>
              <a:ln>
                <a:solidFill>
                  <a:srgbClr val="E2E1C0"/>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pPr marL="171450" indent="-171450" algn="just">
                  <a:buClr>
                    <a:schemeClr val="bg1"/>
                  </a:buClr>
                  <a:buFont typeface="Arial" panose="020B0604020202020204" pitchFamily="34" charset="0"/>
                  <a:buChar char="•"/>
                </a:pPr>
                <a:endParaRPr lang="en-US" b="1">
                  <a:solidFill>
                    <a:srgbClr val="000000"/>
                  </a:solidFill>
                  <a:latin typeface="+mj-lt"/>
                  <a:cs typeface="Arial"/>
                </a:endParaRPr>
              </a:p>
              <a:p>
                <a:pPr marL="171450" indent="-171450" algn="just">
                  <a:buClr>
                    <a:schemeClr val="bg1"/>
                  </a:buClr>
                  <a:buFont typeface="Arial" panose="020B0604020202020204" pitchFamily="34" charset="0"/>
                  <a:buChar char="•"/>
                </a:pPr>
                <a:r>
                  <a:rPr lang="en-US" b="1">
                    <a:solidFill>
                      <a:schemeClr val="bg1"/>
                    </a:solidFill>
                    <a:cs typeface="Arial"/>
                  </a:rPr>
                  <a:t>Active Performance Management:</a:t>
                </a:r>
                <a:r>
                  <a:rPr lang="en-US">
                    <a:solidFill>
                      <a:schemeClr val="bg1"/>
                    </a:solidFill>
                    <a:cs typeface="Arial"/>
                  </a:rPr>
                  <a:t> </a:t>
                </a:r>
                <a:r>
                  <a:rPr lang="en-US">
                    <a:solidFill>
                      <a:schemeClr val="bg1"/>
                    </a:solidFill>
                    <a:cs typeface="Arial" panose="020B0604020202020204" pitchFamily="34" charset="0"/>
                  </a:rPr>
                  <a:t>Ensure efficient oversight of performance metrics to swiftly identify and resolve issues, reducing downtime and disruptions</a:t>
                </a:r>
                <a:r>
                  <a:rPr lang="en-US">
                    <a:solidFill>
                      <a:schemeClr val="bg1"/>
                    </a:solidFill>
                    <a:latin typeface="+mj-lt"/>
                    <a:cs typeface="Arial" panose="020B0604020202020204" pitchFamily="34" charset="0"/>
                  </a:rPr>
                  <a:t>.</a:t>
                </a:r>
                <a:r>
                  <a:rPr lang="en-US"/>
                  <a:t>.</a:t>
                </a:r>
                <a:endParaRPr lang="en-US">
                  <a:solidFill>
                    <a:schemeClr val="bg1"/>
                  </a:solidFill>
                  <a:latin typeface="+mj-lt"/>
                  <a:cs typeface="Arial"/>
                </a:endParaRPr>
              </a:p>
            </p:txBody>
          </p:sp>
          <p:sp>
            <p:nvSpPr>
              <p:cNvPr id="60" name="Freeform: Shape 59">
                <a:extLst>
                  <a:ext uri="{FF2B5EF4-FFF2-40B4-BE49-F238E27FC236}">
                    <a16:creationId xmlns:a16="http://schemas.microsoft.com/office/drawing/2014/main" id="{88ED6F4D-AA86-3978-D9F4-DC0CB3839BA1}"/>
                  </a:ext>
                </a:extLst>
              </p:cNvPr>
              <p:cNvSpPr/>
              <p:nvPr/>
            </p:nvSpPr>
            <p:spPr>
              <a:xfrm>
                <a:off x="2218242" y="1061985"/>
                <a:ext cx="2167771" cy="337294"/>
              </a:xfrm>
              <a:custGeom>
                <a:avLst/>
                <a:gdLst>
                  <a:gd name="connsiteX0" fmla="*/ 0 w 2167771"/>
                  <a:gd name="connsiteY0" fmla="*/ 56217 h 337294"/>
                  <a:gd name="connsiteX1" fmla="*/ 56217 w 2167771"/>
                  <a:gd name="connsiteY1" fmla="*/ 0 h 337294"/>
                  <a:gd name="connsiteX2" fmla="*/ 2111554 w 2167771"/>
                  <a:gd name="connsiteY2" fmla="*/ 0 h 337294"/>
                  <a:gd name="connsiteX3" fmla="*/ 2167771 w 2167771"/>
                  <a:gd name="connsiteY3" fmla="*/ 56217 h 337294"/>
                  <a:gd name="connsiteX4" fmla="*/ 2167771 w 2167771"/>
                  <a:gd name="connsiteY4" fmla="*/ 281077 h 337294"/>
                  <a:gd name="connsiteX5" fmla="*/ 2111554 w 2167771"/>
                  <a:gd name="connsiteY5" fmla="*/ 337294 h 337294"/>
                  <a:gd name="connsiteX6" fmla="*/ 56217 w 2167771"/>
                  <a:gd name="connsiteY6" fmla="*/ 337294 h 337294"/>
                  <a:gd name="connsiteX7" fmla="*/ 0 w 2167771"/>
                  <a:gd name="connsiteY7" fmla="*/ 281077 h 337294"/>
                  <a:gd name="connsiteX8" fmla="*/ 0 w 2167771"/>
                  <a:gd name="connsiteY8" fmla="*/ 56217 h 337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67771" h="337294">
                    <a:moveTo>
                      <a:pt x="0" y="56217"/>
                    </a:moveTo>
                    <a:cubicBezTo>
                      <a:pt x="0" y="25169"/>
                      <a:pt x="25169" y="0"/>
                      <a:pt x="56217" y="0"/>
                    </a:cubicBezTo>
                    <a:lnTo>
                      <a:pt x="2111554" y="0"/>
                    </a:lnTo>
                    <a:cubicBezTo>
                      <a:pt x="2142602" y="0"/>
                      <a:pt x="2167771" y="25169"/>
                      <a:pt x="2167771" y="56217"/>
                    </a:cubicBezTo>
                    <a:lnTo>
                      <a:pt x="2167771" y="281077"/>
                    </a:lnTo>
                    <a:cubicBezTo>
                      <a:pt x="2167771" y="312125"/>
                      <a:pt x="2142602" y="337294"/>
                      <a:pt x="2111554" y="337294"/>
                    </a:cubicBezTo>
                    <a:lnTo>
                      <a:pt x="56217" y="337294"/>
                    </a:lnTo>
                    <a:cubicBezTo>
                      <a:pt x="25169" y="337294"/>
                      <a:pt x="0" y="312125"/>
                      <a:pt x="0" y="281077"/>
                    </a:cubicBezTo>
                    <a:lnTo>
                      <a:pt x="0" y="56217"/>
                    </a:lnTo>
                    <a:close/>
                  </a:path>
                </a:pathLst>
              </a:custGeom>
              <a:solidFill>
                <a:schemeClr val="accent3">
                  <a:lumMod val="75000"/>
                </a:schemeClr>
              </a:solidFill>
              <a:ln>
                <a:solidFill>
                  <a:schemeClr val="bg1"/>
                </a:solid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80443" tIns="16465" rIns="180443" bIns="16465" numCol="1" spcCol="1270" anchor="ctr" anchorCtr="0">
                <a:noAutofit/>
              </a:bodyPr>
              <a:lstStyle/>
              <a:p>
                <a:pPr algn="just"/>
                <a:r>
                  <a:rPr lang="en-US" sz="1200" b="1">
                    <a:solidFill>
                      <a:schemeClr val="bg1"/>
                    </a:solidFill>
                    <a:latin typeface="+mj-lt"/>
                    <a:cs typeface="Arial"/>
                  </a:rPr>
                  <a:t>Optimization</a:t>
                </a:r>
              </a:p>
            </p:txBody>
          </p:sp>
          <p:sp>
            <p:nvSpPr>
              <p:cNvPr id="61" name="Rectangle 60">
                <a:extLst>
                  <a:ext uri="{FF2B5EF4-FFF2-40B4-BE49-F238E27FC236}">
                    <a16:creationId xmlns:a16="http://schemas.microsoft.com/office/drawing/2014/main" id="{B27D5B98-59E8-2375-AAC3-9B2F4E27E55E}"/>
                  </a:ext>
                </a:extLst>
              </p:cNvPr>
              <p:cNvSpPr/>
              <p:nvPr/>
            </p:nvSpPr>
            <p:spPr>
              <a:xfrm>
                <a:off x="1967346" y="5027593"/>
                <a:ext cx="5735782" cy="924009"/>
              </a:xfrm>
              <a:prstGeom prst="rect">
                <a:avLst/>
              </a:prstGeom>
              <a:solidFill>
                <a:schemeClr val="accent4">
                  <a:lumMod val="50000"/>
                  <a:alpha val="90000"/>
                </a:schemeClr>
              </a:solidFill>
              <a:ln>
                <a:solidFill>
                  <a:srgbClr val="666666"/>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pPr marL="171450" indent="-171450" algn="just">
                  <a:buFont typeface="Arial" panose="020B0604020202020204" pitchFamily="34" charset="0"/>
                  <a:buChar char="•"/>
                </a:pPr>
                <a:endParaRPr lang="en-US" b="1">
                  <a:solidFill>
                    <a:srgbClr val="000000"/>
                  </a:solidFill>
                  <a:latin typeface="+mj-lt"/>
                  <a:cs typeface="Arial"/>
                </a:endParaRPr>
              </a:p>
              <a:p>
                <a:pPr marL="171450" indent="-171450" algn="just">
                  <a:buClr>
                    <a:schemeClr val="bg1"/>
                  </a:buClr>
                  <a:buFont typeface="Arial" panose="020B0604020202020204" pitchFamily="34" charset="0"/>
                  <a:buChar char="•"/>
                </a:pPr>
                <a:r>
                  <a:rPr lang="en-US" b="1">
                    <a:solidFill>
                      <a:schemeClr val="bg1"/>
                    </a:solidFill>
                    <a:cs typeface="Arial" panose="020B0604020202020204" pitchFamily="34" charset="0"/>
                  </a:rPr>
                  <a:t>Data Protection:</a:t>
                </a:r>
                <a:r>
                  <a:rPr lang="en-US">
                    <a:solidFill>
                      <a:schemeClr val="bg1"/>
                    </a:solidFill>
                    <a:cs typeface="Arial" panose="020B0604020202020204" pitchFamily="34" charset="0"/>
                  </a:rPr>
                  <a:t> Ensuring data protection by performing regular system backups to secure valuable information, prevent loss or corruption, and facilitate efficient recovery during unexpected incidents.</a:t>
                </a:r>
              </a:p>
            </p:txBody>
          </p:sp>
          <p:sp>
            <p:nvSpPr>
              <p:cNvPr id="62" name="Freeform: Shape 61">
                <a:extLst>
                  <a:ext uri="{FF2B5EF4-FFF2-40B4-BE49-F238E27FC236}">
                    <a16:creationId xmlns:a16="http://schemas.microsoft.com/office/drawing/2014/main" id="{2C60960E-58CC-6BC8-2B84-220065926EE8}"/>
                  </a:ext>
                </a:extLst>
              </p:cNvPr>
              <p:cNvSpPr/>
              <p:nvPr/>
            </p:nvSpPr>
            <p:spPr>
              <a:xfrm>
                <a:off x="2233348" y="4858947"/>
                <a:ext cx="2167771" cy="337294"/>
              </a:xfrm>
              <a:custGeom>
                <a:avLst/>
                <a:gdLst>
                  <a:gd name="connsiteX0" fmla="*/ 0 w 2167771"/>
                  <a:gd name="connsiteY0" fmla="*/ 56217 h 337294"/>
                  <a:gd name="connsiteX1" fmla="*/ 56217 w 2167771"/>
                  <a:gd name="connsiteY1" fmla="*/ 0 h 337294"/>
                  <a:gd name="connsiteX2" fmla="*/ 2111554 w 2167771"/>
                  <a:gd name="connsiteY2" fmla="*/ 0 h 337294"/>
                  <a:gd name="connsiteX3" fmla="*/ 2167771 w 2167771"/>
                  <a:gd name="connsiteY3" fmla="*/ 56217 h 337294"/>
                  <a:gd name="connsiteX4" fmla="*/ 2167771 w 2167771"/>
                  <a:gd name="connsiteY4" fmla="*/ 281077 h 337294"/>
                  <a:gd name="connsiteX5" fmla="*/ 2111554 w 2167771"/>
                  <a:gd name="connsiteY5" fmla="*/ 337294 h 337294"/>
                  <a:gd name="connsiteX6" fmla="*/ 56217 w 2167771"/>
                  <a:gd name="connsiteY6" fmla="*/ 337294 h 337294"/>
                  <a:gd name="connsiteX7" fmla="*/ 0 w 2167771"/>
                  <a:gd name="connsiteY7" fmla="*/ 281077 h 337294"/>
                  <a:gd name="connsiteX8" fmla="*/ 0 w 2167771"/>
                  <a:gd name="connsiteY8" fmla="*/ 56217 h 337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67771" h="337294">
                    <a:moveTo>
                      <a:pt x="0" y="56217"/>
                    </a:moveTo>
                    <a:cubicBezTo>
                      <a:pt x="0" y="25169"/>
                      <a:pt x="25169" y="0"/>
                      <a:pt x="56217" y="0"/>
                    </a:cubicBezTo>
                    <a:lnTo>
                      <a:pt x="2111554" y="0"/>
                    </a:lnTo>
                    <a:cubicBezTo>
                      <a:pt x="2142602" y="0"/>
                      <a:pt x="2167771" y="25169"/>
                      <a:pt x="2167771" y="56217"/>
                    </a:cubicBezTo>
                    <a:lnTo>
                      <a:pt x="2167771" y="281077"/>
                    </a:lnTo>
                    <a:cubicBezTo>
                      <a:pt x="2167771" y="312125"/>
                      <a:pt x="2142602" y="337294"/>
                      <a:pt x="2111554" y="337294"/>
                    </a:cubicBezTo>
                    <a:lnTo>
                      <a:pt x="56217" y="337294"/>
                    </a:lnTo>
                    <a:cubicBezTo>
                      <a:pt x="25169" y="337294"/>
                      <a:pt x="0" y="312125"/>
                      <a:pt x="0" y="281077"/>
                    </a:cubicBezTo>
                    <a:lnTo>
                      <a:pt x="0" y="56217"/>
                    </a:lnTo>
                    <a:close/>
                  </a:path>
                </a:pathLst>
              </a:custGeom>
              <a:solidFill>
                <a:srgbClr val="666666"/>
              </a:solidFill>
              <a:ln>
                <a:solidFill>
                  <a:schemeClr val="bg1"/>
                </a:solid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80443" tIns="16465" rIns="180443" bIns="16465" numCol="1" spcCol="1270" anchor="ctr" anchorCtr="0">
                <a:noAutofit/>
              </a:bodyPr>
              <a:lstStyle/>
              <a:p>
                <a:pPr algn="just"/>
                <a:r>
                  <a:rPr lang="en-US" sz="1200" b="1">
                    <a:solidFill>
                      <a:schemeClr val="bg1"/>
                    </a:solidFill>
                    <a:latin typeface="+mj-lt"/>
                    <a:cs typeface="Arial"/>
                  </a:rPr>
                  <a:t>Preventive</a:t>
                </a:r>
                <a:r>
                  <a:rPr lang="en-US" sz="1200" b="1">
                    <a:solidFill>
                      <a:srgbClr val="666666"/>
                    </a:solidFill>
                    <a:latin typeface="+mj-lt"/>
                    <a:cs typeface="Arial"/>
                  </a:rPr>
                  <a:t> </a:t>
                </a:r>
                <a:r>
                  <a:rPr lang="en-US" sz="1200" b="1">
                    <a:solidFill>
                      <a:schemeClr val="bg1"/>
                    </a:solidFill>
                    <a:latin typeface="+mj-lt"/>
                    <a:cs typeface="Arial"/>
                  </a:rPr>
                  <a:t>Tasks</a:t>
                </a:r>
              </a:p>
            </p:txBody>
          </p:sp>
        </p:grpSp>
      </p:grpSp>
      <p:pic>
        <p:nvPicPr>
          <p:cNvPr id="2" name="Picture 1">
            <a:extLst>
              <a:ext uri="{FF2B5EF4-FFF2-40B4-BE49-F238E27FC236}">
                <a16:creationId xmlns:a16="http://schemas.microsoft.com/office/drawing/2014/main" id="{79271A31-7D60-28A1-B7DC-3510114C5A41}"/>
              </a:ext>
            </a:extLst>
          </p:cNvPr>
          <p:cNvPicPr>
            <a:picLocks noChangeAspect="1"/>
          </p:cNvPicPr>
          <p:nvPr/>
        </p:nvPicPr>
        <p:blipFill>
          <a:blip r:embed="rId5"/>
          <a:stretch>
            <a:fillRect/>
          </a:stretch>
        </p:blipFill>
        <p:spPr>
          <a:xfrm>
            <a:off x="11220450" y="76694"/>
            <a:ext cx="971550" cy="933450"/>
          </a:xfrm>
          <a:prstGeom prst="rect">
            <a:avLst/>
          </a:prstGeom>
        </p:spPr>
      </p:pic>
      <p:sp>
        <p:nvSpPr>
          <p:cNvPr id="5" name="Rectangle 4">
            <a:extLst>
              <a:ext uri="{FF2B5EF4-FFF2-40B4-BE49-F238E27FC236}">
                <a16:creationId xmlns:a16="http://schemas.microsoft.com/office/drawing/2014/main" id="{F9305CB9-8C50-AA7F-2E44-295C186E3998}"/>
              </a:ext>
            </a:extLst>
          </p:cNvPr>
          <p:cNvSpPr/>
          <p:nvPr/>
        </p:nvSpPr>
        <p:spPr>
          <a:xfrm>
            <a:off x="1" y="0"/>
            <a:ext cx="2213810" cy="229332"/>
          </a:xfrm>
          <a:prstGeom prst="rect">
            <a:avLst/>
          </a:prstGeom>
          <a:solidFill>
            <a:schemeClr val="tx1"/>
          </a:solidFill>
          <a:ln w="9525" cap="flat" cmpd="sng" algn="ctr">
            <a:solidFill>
              <a:schemeClr val="tx1"/>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sz="1200" b="1" i="1" u="none" strike="noStrike" kern="0" cap="none" spc="0" normalizeH="0" baseline="0" noProof="0">
                <a:ln>
                  <a:noFill/>
                </a:ln>
                <a:solidFill>
                  <a:prstClr val="white"/>
                </a:solidFill>
                <a:effectLst/>
                <a:uLnTx/>
                <a:uFillTx/>
                <a:latin typeface="+mj-lt"/>
                <a:ea typeface="+mn-ea"/>
                <a:cs typeface="+mn-cs"/>
              </a:rPr>
              <a:t>SDLC Maintenance Phase</a:t>
            </a:r>
          </a:p>
        </p:txBody>
      </p:sp>
      <p:sp>
        <p:nvSpPr>
          <p:cNvPr id="7" name="TextBox 6">
            <a:extLst>
              <a:ext uri="{FF2B5EF4-FFF2-40B4-BE49-F238E27FC236}">
                <a16:creationId xmlns:a16="http://schemas.microsoft.com/office/drawing/2014/main" id="{BF26369B-5813-CC2C-3AD1-24E0664AD56D}"/>
              </a:ext>
            </a:extLst>
          </p:cNvPr>
          <p:cNvSpPr txBox="1"/>
          <p:nvPr/>
        </p:nvSpPr>
        <p:spPr>
          <a:xfrm>
            <a:off x="310487" y="342592"/>
            <a:ext cx="9994187" cy="400110"/>
          </a:xfrm>
          <a:prstGeom prst="rect">
            <a:avLst/>
          </a:prstGeom>
          <a:noFill/>
        </p:spPr>
        <p:txBody>
          <a:bodyPr wrap="square" lIns="91440" tIns="45720" rIns="91440" bIns="45720" rtlCol="0" anchor="ctr">
            <a:spAutoFit/>
          </a:bodyPr>
          <a:lstStyle/>
          <a:p>
            <a:pPr algn="l">
              <a:defRPr/>
            </a:pPr>
            <a:r>
              <a:rPr lang="en-US" sz="2000" b="1">
                <a:latin typeface="+mj-lt"/>
                <a:cs typeface="Times New Roman"/>
              </a:rPr>
              <a:t>What happens in Maintenance Phase?</a:t>
            </a:r>
            <a:endParaRPr lang="en-US" sz="2000" b="1" i="0" u="none" strike="noStrike" kern="1200" cap="none" spc="0" normalizeH="0" baseline="0" noProof="0">
              <a:ln>
                <a:noFill/>
              </a:ln>
              <a:effectLst/>
              <a:uLnTx/>
              <a:uFillTx/>
              <a:latin typeface="+mj-lt"/>
              <a:cs typeface="Times New Roman"/>
            </a:endParaRPr>
          </a:p>
        </p:txBody>
      </p:sp>
      <p:sp>
        <p:nvSpPr>
          <p:cNvPr id="9" name="Rectangle 2">
            <a:extLst>
              <a:ext uri="{FF2B5EF4-FFF2-40B4-BE49-F238E27FC236}">
                <a16:creationId xmlns:a16="http://schemas.microsoft.com/office/drawing/2014/main" id="{378FAE59-D71F-9D58-2DFB-4D74F32420D6}"/>
              </a:ext>
            </a:extLst>
          </p:cNvPr>
          <p:cNvSpPr>
            <a:spLocks noChangeArrowheads="1"/>
          </p:cNvSpPr>
          <p:nvPr/>
        </p:nvSpPr>
        <p:spPr bwMode="auto">
          <a:xfrm>
            <a:off x="327928" y="858496"/>
            <a:ext cx="1104203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l"/>
            <a:r>
              <a:rPr lang="en-US" sz="1200">
                <a:solidFill>
                  <a:srgbClr val="0D0D0D"/>
                </a:solidFill>
                <a:latin typeface="+mn-lt"/>
                <a:cs typeface="Arial" panose="020B0604020202020204" pitchFamily="34" charset="0"/>
              </a:rPr>
              <a:t>Establish comprehensive </a:t>
            </a:r>
            <a:r>
              <a:rPr lang="en-US" sz="1200" b="1">
                <a:solidFill>
                  <a:srgbClr val="0D0D0D"/>
                </a:solidFill>
                <a:latin typeface="+mn-lt"/>
                <a:cs typeface="Arial" panose="020B0604020202020204" pitchFamily="34" charset="0"/>
              </a:rPr>
              <a:t>logging and monitoring </a:t>
            </a:r>
            <a:r>
              <a:rPr lang="en-US" sz="1200">
                <a:solidFill>
                  <a:srgbClr val="0D0D0D"/>
                </a:solidFill>
                <a:latin typeface="+mn-lt"/>
                <a:cs typeface="Arial" panose="020B0604020202020204" pitchFamily="34" charset="0"/>
              </a:rPr>
              <a:t>to promptly identify and address issues, ensuring continuous service availability and reliability.</a:t>
            </a:r>
          </a:p>
        </p:txBody>
      </p:sp>
    </p:spTree>
    <p:extLst>
      <p:ext uri="{BB962C8B-B14F-4D97-AF65-F5344CB8AC3E}">
        <p14:creationId xmlns:p14="http://schemas.microsoft.com/office/powerpoint/2010/main" val="31101514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15">
            <a:extLst>
              <a:ext uri="{FF2B5EF4-FFF2-40B4-BE49-F238E27FC236}">
                <a16:creationId xmlns:a16="http://schemas.microsoft.com/office/drawing/2014/main" id="{CB6A5EA0-E60B-50E3-26C6-2CE2577DAB29}"/>
              </a:ext>
            </a:extLst>
          </p:cNvPr>
          <p:cNvSpPr>
            <a:spLocks/>
          </p:cNvSpPr>
          <p:nvPr/>
        </p:nvSpPr>
        <p:spPr bwMode="auto">
          <a:xfrm>
            <a:off x="837636" y="5037646"/>
            <a:ext cx="605096" cy="1360801"/>
          </a:xfrm>
          <a:custGeom>
            <a:avLst/>
            <a:gdLst>
              <a:gd name="T0" fmla="*/ 256 w 256"/>
              <a:gd name="T1" fmla="*/ 0 h 639"/>
              <a:gd name="T2" fmla="*/ 256 w 256"/>
              <a:gd name="T3" fmla="*/ 295 h 639"/>
              <a:gd name="T4" fmla="*/ 0 w 256"/>
              <a:gd name="T5" fmla="*/ 639 h 639"/>
              <a:gd name="T6" fmla="*/ 0 w 256"/>
              <a:gd name="T7" fmla="*/ 262 h 639"/>
              <a:gd name="T8" fmla="*/ 256 w 256"/>
              <a:gd name="T9" fmla="*/ 0 h 639"/>
            </a:gdLst>
            <a:ahLst/>
            <a:cxnLst>
              <a:cxn ang="0">
                <a:pos x="T0" y="T1"/>
              </a:cxn>
              <a:cxn ang="0">
                <a:pos x="T2" y="T3"/>
              </a:cxn>
              <a:cxn ang="0">
                <a:pos x="T4" y="T5"/>
              </a:cxn>
              <a:cxn ang="0">
                <a:pos x="T6" y="T7"/>
              </a:cxn>
              <a:cxn ang="0">
                <a:pos x="T8" y="T9"/>
              </a:cxn>
            </a:cxnLst>
            <a:rect l="0" t="0" r="r" b="b"/>
            <a:pathLst>
              <a:path w="256" h="639">
                <a:moveTo>
                  <a:pt x="256" y="0"/>
                </a:moveTo>
                <a:lnTo>
                  <a:pt x="256" y="295"/>
                </a:lnTo>
                <a:lnTo>
                  <a:pt x="0" y="639"/>
                </a:lnTo>
                <a:lnTo>
                  <a:pt x="0" y="262"/>
                </a:lnTo>
                <a:lnTo>
                  <a:pt x="256" y="0"/>
                </a:lnTo>
                <a:close/>
              </a:path>
            </a:pathLst>
          </a:custGeom>
          <a:solidFill>
            <a:schemeClr val="accent3">
              <a:lumMod val="75000"/>
            </a:schemeClr>
          </a:solidFill>
          <a:ln>
            <a:noFill/>
          </a:ln>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5" name="Text Placeholder 3">
            <a:extLst>
              <a:ext uri="{FF2B5EF4-FFF2-40B4-BE49-F238E27FC236}">
                <a16:creationId xmlns:a16="http://schemas.microsoft.com/office/drawing/2014/main" id="{0EB7880D-6CFD-571C-7D5B-E3B1E81C5146}"/>
              </a:ext>
            </a:extLst>
          </p:cNvPr>
          <p:cNvSpPr txBox="1">
            <a:spLocks/>
          </p:cNvSpPr>
          <p:nvPr/>
        </p:nvSpPr>
        <p:spPr>
          <a:xfrm>
            <a:off x="2649171" y="4760830"/>
            <a:ext cx="1967779" cy="169277"/>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r>
              <a:rPr lang="en-US" sz="1100" b="1">
                <a:solidFill>
                  <a:schemeClr val="bg1"/>
                </a:solidFill>
                <a:latin typeface="+mj-lt"/>
              </a:rPr>
              <a:t>Keyword goes here</a:t>
            </a:r>
            <a:endParaRPr lang="en-US" sz="1000">
              <a:solidFill>
                <a:schemeClr val="bg1"/>
              </a:solidFill>
              <a:latin typeface="+mj-lt"/>
            </a:endParaRPr>
          </a:p>
        </p:txBody>
      </p:sp>
      <p:grpSp>
        <p:nvGrpSpPr>
          <p:cNvPr id="6" name="Group 5">
            <a:extLst>
              <a:ext uri="{FF2B5EF4-FFF2-40B4-BE49-F238E27FC236}">
                <a16:creationId xmlns:a16="http://schemas.microsoft.com/office/drawing/2014/main" id="{B3732BA5-E270-2E26-3A1B-F53D81C840B7}"/>
              </a:ext>
            </a:extLst>
          </p:cNvPr>
          <p:cNvGrpSpPr/>
          <p:nvPr/>
        </p:nvGrpSpPr>
        <p:grpSpPr>
          <a:xfrm>
            <a:off x="0" y="1206317"/>
            <a:ext cx="8845615" cy="5192774"/>
            <a:chOff x="0" y="992458"/>
            <a:chExt cx="8848233" cy="5475298"/>
          </a:xfrm>
        </p:grpSpPr>
        <p:grpSp>
          <p:nvGrpSpPr>
            <p:cNvPr id="7" name="Group 6">
              <a:extLst>
                <a:ext uri="{FF2B5EF4-FFF2-40B4-BE49-F238E27FC236}">
                  <a16:creationId xmlns:a16="http://schemas.microsoft.com/office/drawing/2014/main" id="{D9175825-48CF-4583-19AE-E78E1439F0B5}"/>
                </a:ext>
              </a:extLst>
            </p:cNvPr>
            <p:cNvGrpSpPr/>
            <p:nvPr/>
          </p:nvGrpSpPr>
          <p:grpSpPr>
            <a:xfrm>
              <a:off x="0" y="992458"/>
              <a:ext cx="8848233" cy="4970330"/>
              <a:chOff x="-1" y="1574086"/>
              <a:chExt cx="8848233" cy="4970330"/>
            </a:xfrm>
          </p:grpSpPr>
          <p:grpSp>
            <p:nvGrpSpPr>
              <p:cNvPr id="10" name="Group 9">
                <a:extLst>
                  <a:ext uri="{FF2B5EF4-FFF2-40B4-BE49-F238E27FC236}">
                    <a16:creationId xmlns:a16="http://schemas.microsoft.com/office/drawing/2014/main" id="{03DCA5F1-6187-D2B7-F15C-1617BAB5A85E}"/>
                  </a:ext>
                </a:extLst>
              </p:cNvPr>
              <p:cNvGrpSpPr/>
              <p:nvPr/>
            </p:nvGrpSpPr>
            <p:grpSpPr>
              <a:xfrm>
                <a:off x="-1" y="1574086"/>
                <a:ext cx="8848233" cy="4315500"/>
                <a:chOff x="0" y="1273108"/>
                <a:chExt cx="6978865" cy="3221046"/>
              </a:xfrm>
            </p:grpSpPr>
            <p:grpSp>
              <p:nvGrpSpPr>
                <p:cNvPr id="16" name="Group 60">
                  <a:extLst>
                    <a:ext uri="{FF2B5EF4-FFF2-40B4-BE49-F238E27FC236}">
                      <a16:creationId xmlns:a16="http://schemas.microsoft.com/office/drawing/2014/main" id="{F8C00C3B-DB1F-E9E9-C674-35D2024B8654}"/>
                    </a:ext>
                  </a:extLst>
                </p:cNvPr>
                <p:cNvGrpSpPr/>
                <p:nvPr/>
              </p:nvGrpSpPr>
              <p:grpSpPr>
                <a:xfrm>
                  <a:off x="0" y="3479742"/>
                  <a:ext cx="5593217" cy="1014412"/>
                  <a:chOff x="0" y="3479742"/>
                  <a:chExt cx="5593217" cy="1014412"/>
                </a:xfrm>
              </p:grpSpPr>
              <p:sp>
                <p:nvSpPr>
                  <p:cNvPr id="44" name="Rectangle 7">
                    <a:extLst>
                      <a:ext uri="{FF2B5EF4-FFF2-40B4-BE49-F238E27FC236}">
                        <a16:creationId xmlns:a16="http://schemas.microsoft.com/office/drawing/2014/main" id="{8EA53B89-5420-0FF5-7A46-F26A76C22696}"/>
                      </a:ext>
                    </a:extLst>
                  </p:cNvPr>
                  <p:cNvSpPr>
                    <a:spLocks noChangeArrowheads="1"/>
                  </p:cNvSpPr>
                  <p:nvPr/>
                </p:nvSpPr>
                <p:spPr bwMode="auto">
                  <a:xfrm>
                    <a:off x="1073151" y="3480163"/>
                    <a:ext cx="4520066" cy="468312"/>
                  </a:xfrm>
                  <a:prstGeom prst="rect">
                    <a:avLst/>
                  </a:prstGeom>
                  <a:solidFill>
                    <a:schemeClr val="accent5"/>
                  </a:solidFill>
                  <a:ln>
                    <a:noFill/>
                  </a:ln>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45" name="Rectangle 8">
                    <a:extLst>
                      <a:ext uri="{FF2B5EF4-FFF2-40B4-BE49-F238E27FC236}">
                        <a16:creationId xmlns:a16="http://schemas.microsoft.com/office/drawing/2014/main" id="{92E4B4EA-2547-C29B-2457-B92A9F4D8234}"/>
                      </a:ext>
                    </a:extLst>
                  </p:cNvPr>
                  <p:cNvSpPr>
                    <a:spLocks noChangeArrowheads="1"/>
                  </p:cNvSpPr>
                  <p:nvPr/>
                </p:nvSpPr>
                <p:spPr bwMode="auto">
                  <a:xfrm>
                    <a:off x="0" y="3903663"/>
                    <a:ext cx="666750" cy="466725"/>
                  </a:xfrm>
                  <a:prstGeom prst="rect">
                    <a:avLst/>
                  </a:prstGeom>
                  <a:solidFill>
                    <a:schemeClr val="accent5">
                      <a:lumMod val="75000"/>
                    </a:schemeClr>
                  </a:solidFill>
                  <a:ln>
                    <a:noFill/>
                  </a:ln>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46" name="Freeform 15">
                    <a:extLst>
                      <a:ext uri="{FF2B5EF4-FFF2-40B4-BE49-F238E27FC236}">
                        <a16:creationId xmlns:a16="http://schemas.microsoft.com/office/drawing/2014/main" id="{86208A7F-90E6-17D1-8821-D005028B2030}"/>
                      </a:ext>
                    </a:extLst>
                  </p:cNvPr>
                  <p:cNvSpPr>
                    <a:spLocks/>
                  </p:cNvSpPr>
                  <p:nvPr/>
                </p:nvSpPr>
                <p:spPr bwMode="auto">
                  <a:xfrm>
                    <a:off x="666750" y="3479742"/>
                    <a:ext cx="406400" cy="1014412"/>
                  </a:xfrm>
                  <a:custGeom>
                    <a:avLst/>
                    <a:gdLst>
                      <a:gd name="T0" fmla="*/ 256 w 256"/>
                      <a:gd name="T1" fmla="*/ 0 h 639"/>
                      <a:gd name="T2" fmla="*/ 256 w 256"/>
                      <a:gd name="T3" fmla="*/ 295 h 639"/>
                      <a:gd name="T4" fmla="*/ 0 w 256"/>
                      <a:gd name="T5" fmla="*/ 639 h 639"/>
                      <a:gd name="T6" fmla="*/ 0 w 256"/>
                      <a:gd name="T7" fmla="*/ 262 h 639"/>
                      <a:gd name="T8" fmla="*/ 256 w 256"/>
                      <a:gd name="T9" fmla="*/ 0 h 639"/>
                    </a:gdLst>
                    <a:ahLst/>
                    <a:cxnLst>
                      <a:cxn ang="0">
                        <a:pos x="T0" y="T1"/>
                      </a:cxn>
                      <a:cxn ang="0">
                        <a:pos x="T2" y="T3"/>
                      </a:cxn>
                      <a:cxn ang="0">
                        <a:pos x="T4" y="T5"/>
                      </a:cxn>
                      <a:cxn ang="0">
                        <a:pos x="T6" y="T7"/>
                      </a:cxn>
                      <a:cxn ang="0">
                        <a:pos x="T8" y="T9"/>
                      </a:cxn>
                    </a:cxnLst>
                    <a:rect l="0" t="0" r="r" b="b"/>
                    <a:pathLst>
                      <a:path w="256" h="639">
                        <a:moveTo>
                          <a:pt x="256" y="0"/>
                        </a:moveTo>
                        <a:lnTo>
                          <a:pt x="256" y="295"/>
                        </a:lnTo>
                        <a:lnTo>
                          <a:pt x="0" y="639"/>
                        </a:lnTo>
                        <a:lnTo>
                          <a:pt x="0" y="262"/>
                        </a:lnTo>
                        <a:lnTo>
                          <a:pt x="256" y="0"/>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a:latin typeface="+mj-lt"/>
                    </a:endParaRPr>
                  </a:p>
                </p:txBody>
              </p:sp>
            </p:grpSp>
            <p:grpSp>
              <p:nvGrpSpPr>
                <p:cNvPr id="17" name="Group 25">
                  <a:extLst>
                    <a:ext uri="{FF2B5EF4-FFF2-40B4-BE49-F238E27FC236}">
                      <a16:creationId xmlns:a16="http://schemas.microsoft.com/office/drawing/2014/main" id="{BBED8D70-5E58-1CCF-0B92-8DF1EE2F0212}"/>
                    </a:ext>
                  </a:extLst>
                </p:cNvPr>
                <p:cNvGrpSpPr/>
                <p:nvPr/>
              </p:nvGrpSpPr>
              <p:grpSpPr>
                <a:xfrm>
                  <a:off x="0" y="1273108"/>
                  <a:ext cx="3837941" cy="816040"/>
                  <a:chOff x="0" y="1273108"/>
                  <a:chExt cx="3837941" cy="816040"/>
                </a:xfrm>
              </p:grpSpPr>
              <p:sp>
                <p:nvSpPr>
                  <p:cNvPr id="41" name="Rectangle 9">
                    <a:extLst>
                      <a:ext uri="{FF2B5EF4-FFF2-40B4-BE49-F238E27FC236}">
                        <a16:creationId xmlns:a16="http://schemas.microsoft.com/office/drawing/2014/main" id="{AD8408D9-7061-39FE-5920-819638EC15AA}"/>
                      </a:ext>
                    </a:extLst>
                  </p:cNvPr>
                  <p:cNvSpPr>
                    <a:spLocks noChangeArrowheads="1"/>
                  </p:cNvSpPr>
                  <p:nvPr/>
                </p:nvSpPr>
                <p:spPr bwMode="auto">
                  <a:xfrm>
                    <a:off x="0" y="1273109"/>
                    <a:ext cx="666750" cy="435040"/>
                  </a:xfrm>
                  <a:prstGeom prst="rect">
                    <a:avLst/>
                  </a:pr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42" name="Freeform 10">
                    <a:extLst>
                      <a:ext uri="{FF2B5EF4-FFF2-40B4-BE49-F238E27FC236}">
                        <a16:creationId xmlns:a16="http://schemas.microsoft.com/office/drawing/2014/main" id="{9085BA70-BD66-FB25-4ECC-E01FFF89F993}"/>
                      </a:ext>
                    </a:extLst>
                  </p:cNvPr>
                  <p:cNvSpPr>
                    <a:spLocks/>
                  </p:cNvSpPr>
                  <p:nvPr/>
                </p:nvSpPr>
                <p:spPr bwMode="auto">
                  <a:xfrm>
                    <a:off x="1057963" y="1687461"/>
                    <a:ext cx="2779978" cy="401687"/>
                  </a:xfrm>
                  <a:custGeom>
                    <a:avLst/>
                    <a:gdLst>
                      <a:gd name="T0" fmla="*/ 0 w 2603"/>
                      <a:gd name="T1" fmla="*/ 290 h 295"/>
                      <a:gd name="T2" fmla="*/ 0 w 2603"/>
                      <a:gd name="T3" fmla="*/ 0 h 295"/>
                      <a:gd name="T4" fmla="*/ 2603 w 2603"/>
                      <a:gd name="T5" fmla="*/ 0 h 295"/>
                      <a:gd name="T6" fmla="*/ 2603 w 2603"/>
                      <a:gd name="T7" fmla="*/ 295 h 295"/>
                      <a:gd name="T8" fmla="*/ 0 w 2603"/>
                      <a:gd name="T9" fmla="*/ 295 h 295"/>
                      <a:gd name="T10" fmla="*/ 0 w 2603"/>
                      <a:gd name="T11" fmla="*/ 290 h 295"/>
                    </a:gdLst>
                    <a:ahLst/>
                    <a:cxnLst>
                      <a:cxn ang="0">
                        <a:pos x="T0" y="T1"/>
                      </a:cxn>
                      <a:cxn ang="0">
                        <a:pos x="T2" y="T3"/>
                      </a:cxn>
                      <a:cxn ang="0">
                        <a:pos x="T4" y="T5"/>
                      </a:cxn>
                      <a:cxn ang="0">
                        <a:pos x="T6" y="T7"/>
                      </a:cxn>
                      <a:cxn ang="0">
                        <a:pos x="T8" y="T9"/>
                      </a:cxn>
                      <a:cxn ang="0">
                        <a:pos x="T10" y="T11"/>
                      </a:cxn>
                    </a:cxnLst>
                    <a:rect l="0" t="0" r="r" b="b"/>
                    <a:pathLst>
                      <a:path w="2603" h="295">
                        <a:moveTo>
                          <a:pt x="0" y="290"/>
                        </a:moveTo>
                        <a:lnTo>
                          <a:pt x="0" y="0"/>
                        </a:lnTo>
                        <a:lnTo>
                          <a:pt x="2603" y="0"/>
                        </a:lnTo>
                        <a:lnTo>
                          <a:pt x="2603" y="295"/>
                        </a:lnTo>
                        <a:lnTo>
                          <a:pt x="0" y="295"/>
                        </a:lnTo>
                        <a:lnTo>
                          <a:pt x="0" y="29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43" name="Freeform 16">
                    <a:extLst>
                      <a:ext uri="{FF2B5EF4-FFF2-40B4-BE49-F238E27FC236}">
                        <a16:creationId xmlns:a16="http://schemas.microsoft.com/office/drawing/2014/main" id="{AB5D46A8-BEF8-751E-451D-5AE97C4CB1F9}"/>
                      </a:ext>
                    </a:extLst>
                  </p:cNvPr>
                  <p:cNvSpPr>
                    <a:spLocks/>
                  </p:cNvSpPr>
                  <p:nvPr/>
                </p:nvSpPr>
                <p:spPr bwMode="auto">
                  <a:xfrm>
                    <a:off x="666750" y="1273108"/>
                    <a:ext cx="406400" cy="808104"/>
                  </a:xfrm>
                  <a:custGeom>
                    <a:avLst/>
                    <a:gdLst>
                      <a:gd name="T0" fmla="*/ 0 w 256"/>
                      <a:gd name="T1" fmla="*/ 397 h 632"/>
                      <a:gd name="T2" fmla="*/ 0 w 256"/>
                      <a:gd name="T3" fmla="*/ 0 h 632"/>
                      <a:gd name="T4" fmla="*/ 256 w 256"/>
                      <a:gd name="T5" fmla="*/ 342 h 632"/>
                      <a:gd name="T6" fmla="*/ 256 w 256"/>
                      <a:gd name="T7" fmla="*/ 632 h 632"/>
                      <a:gd name="T8" fmla="*/ 0 w 256"/>
                      <a:gd name="T9" fmla="*/ 397 h 632"/>
                    </a:gdLst>
                    <a:ahLst/>
                    <a:cxnLst>
                      <a:cxn ang="0">
                        <a:pos x="T0" y="T1"/>
                      </a:cxn>
                      <a:cxn ang="0">
                        <a:pos x="T2" y="T3"/>
                      </a:cxn>
                      <a:cxn ang="0">
                        <a:pos x="T4" y="T5"/>
                      </a:cxn>
                      <a:cxn ang="0">
                        <a:pos x="T6" y="T7"/>
                      </a:cxn>
                      <a:cxn ang="0">
                        <a:pos x="T8" y="T9"/>
                      </a:cxn>
                    </a:cxnLst>
                    <a:rect l="0" t="0" r="r" b="b"/>
                    <a:pathLst>
                      <a:path w="256" h="632">
                        <a:moveTo>
                          <a:pt x="0" y="397"/>
                        </a:moveTo>
                        <a:lnTo>
                          <a:pt x="0" y="0"/>
                        </a:lnTo>
                        <a:lnTo>
                          <a:pt x="256" y="342"/>
                        </a:lnTo>
                        <a:lnTo>
                          <a:pt x="256" y="632"/>
                        </a:lnTo>
                        <a:lnTo>
                          <a:pt x="0" y="397"/>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latin typeface="+mj-lt"/>
                    </a:endParaRPr>
                  </a:p>
                </p:txBody>
              </p:sp>
            </p:grpSp>
            <p:grpSp>
              <p:nvGrpSpPr>
                <p:cNvPr id="18" name="Group 26">
                  <a:extLst>
                    <a:ext uri="{FF2B5EF4-FFF2-40B4-BE49-F238E27FC236}">
                      <a16:creationId xmlns:a16="http://schemas.microsoft.com/office/drawing/2014/main" id="{3A1CD7BD-FBF5-83C7-484E-78998BB94B11}"/>
                    </a:ext>
                  </a:extLst>
                </p:cNvPr>
                <p:cNvGrpSpPr/>
                <p:nvPr/>
              </p:nvGrpSpPr>
              <p:grpSpPr>
                <a:xfrm>
                  <a:off x="0" y="1708150"/>
                  <a:ext cx="4467605" cy="847725"/>
                  <a:chOff x="0" y="1708150"/>
                  <a:chExt cx="4467605" cy="847725"/>
                </a:xfrm>
              </p:grpSpPr>
              <p:sp>
                <p:nvSpPr>
                  <p:cNvPr id="38" name="Rectangle 5">
                    <a:extLst>
                      <a:ext uri="{FF2B5EF4-FFF2-40B4-BE49-F238E27FC236}">
                        <a16:creationId xmlns:a16="http://schemas.microsoft.com/office/drawing/2014/main" id="{C500390A-6250-2738-697A-319CE1DD9B69}"/>
                      </a:ext>
                    </a:extLst>
                  </p:cNvPr>
                  <p:cNvSpPr>
                    <a:spLocks noChangeArrowheads="1"/>
                  </p:cNvSpPr>
                  <p:nvPr/>
                </p:nvSpPr>
                <p:spPr bwMode="auto">
                  <a:xfrm>
                    <a:off x="1073149" y="2083165"/>
                    <a:ext cx="3394456" cy="462606"/>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9" name="Rectangle 6">
                    <a:extLst>
                      <a:ext uri="{FF2B5EF4-FFF2-40B4-BE49-F238E27FC236}">
                        <a16:creationId xmlns:a16="http://schemas.microsoft.com/office/drawing/2014/main" id="{7D5A15FE-2820-3925-1D6B-9DFB169208B5}"/>
                      </a:ext>
                    </a:extLst>
                  </p:cNvPr>
                  <p:cNvSpPr>
                    <a:spLocks noChangeArrowheads="1"/>
                  </p:cNvSpPr>
                  <p:nvPr/>
                </p:nvSpPr>
                <p:spPr bwMode="auto">
                  <a:xfrm>
                    <a:off x="0" y="1708150"/>
                    <a:ext cx="666750" cy="617537"/>
                  </a:xfrm>
                  <a:prstGeom prst="rect">
                    <a:avLst/>
                  </a:prstGeom>
                  <a:solidFill>
                    <a:schemeClr val="accent2">
                      <a:lumMod val="50000"/>
                    </a:schemeClr>
                  </a:solidFill>
                  <a:ln>
                    <a:noFill/>
                  </a:ln>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40" name="Freeform 17">
                    <a:extLst>
                      <a:ext uri="{FF2B5EF4-FFF2-40B4-BE49-F238E27FC236}">
                        <a16:creationId xmlns:a16="http://schemas.microsoft.com/office/drawing/2014/main" id="{E4228B28-B38C-EF2D-914E-BDAC503E4FC6}"/>
                      </a:ext>
                    </a:extLst>
                  </p:cNvPr>
                  <p:cNvSpPr>
                    <a:spLocks/>
                  </p:cNvSpPr>
                  <p:nvPr/>
                </p:nvSpPr>
                <p:spPr bwMode="auto">
                  <a:xfrm>
                    <a:off x="666750" y="1708150"/>
                    <a:ext cx="406400" cy="847725"/>
                  </a:xfrm>
                  <a:custGeom>
                    <a:avLst/>
                    <a:gdLst>
                      <a:gd name="T0" fmla="*/ 256 w 256"/>
                      <a:gd name="T1" fmla="*/ 534 h 534"/>
                      <a:gd name="T2" fmla="*/ 0 w 256"/>
                      <a:gd name="T3" fmla="*/ 389 h 534"/>
                      <a:gd name="T4" fmla="*/ 0 w 256"/>
                      <a:gd name="T5" fmla="*/ 0 h 534"/>
                      <a:gd name="T6" fmla="*/ 256 w 256"/>
                      <a:gd name="T7" fmla="*/ 235 h 534"/>
                      <a:gd name="T8" fmla="*/ 256 w 256"/>
                      <a:gd name="T9" fmla="*/ 240 h 534"/>
                      <a:gd name="T10" fmla="*/ 256 w 256"/>
                      <a:gd name="T11" fmla="*/ 534 h 534"/>
                    </a:gdLst>
                    <a:ahLst/>
                    <a:cxnLst>
                      <a:cxn ang="0">
                        <a:pos x="T0" y="T1"/>
                      </a:cxn>
                      <a:cxn ang="0">
                        <a:pos x="T2" y="T3"/>
                      </a:cxn>
                      <a:cxn ang="0">
                        <a:pos x="T4" y="T5"/>
                      </a:cxn>
                      <a:cxn ang="0">
                        <a:pos x="T6" y="T7"/>
                      </a:cxn>
                      <a:cxn ang="0">
                        <a:pos x="T8" y="T9"/>
                      </a:cxn>
                      <a:cxn ang="0">
                        <a:pos x="T10" y="T11"/>
                      </a:cxn>
                    </a:cxnLst>
                    <a:rect l="0" t="0" r="r" b="b"/>
                    <a:pathLst>
                      <a:path w="256" h="534">
                        <a:moveTo>
                          <a:pt x="256" y="534"/>
                        </a:moveTo>
                        <a:lnTo>
                          <a:pt x="0" y="389"/>
                        </a:lnTo>
                        <a:lnTo>
                          <a:pt x="0" y="0"/>
                        </a:lnTo>
                        <a:lnTo>
                          <a:pt x="256" y="235"/>
                        </a:lnTo>
                        <a:lnTo>
                          <a:pt x="256" y="240"/>
                        </a:lnTo>
                        <a:lnTo>
                          <a:pt x="256" y="534"/>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latin typeface="+mj-lt"/>
                    </a:endParaRPr>
                  </a:p>
                </p:txBody>
              </p:sp>
            </p:grpSp>
            <p:grpSp>
              <p:nvGrpSpPr>
                <p:cNvPr id="19" name="Group 59">
                  <a:extLst>
                    <a:ext uri="{FF2B5EF4-FFF2-40B4-BE49-F238E27FC236}">
                      <a16:creationId xmlns:a16="http://schemas.microsoft.com/office/drawing/2014/main" id="{8AE39AB4-2C49-509E-02BE-BBDAE8E117B8}"/>
                    </a:ext>
                  </a:extLst>
                </p:cNvPr>
                <p:cNvGrpSpPr/>
                <p:nvPr/>
              </p:nvGrpSpPr>
              <p:grpSpPr>
                <a:xfrm>
                  <a:off x="0" y="3013438"/>
                  <a:ext cx="6629399" cy="890225"/>
                  <a:chOff x="0" y="3013438"/>
                  <a:chExt cx="6629399" cy="890225"/>
                </a:xfrm>
              </p:grpSpPr>
              <p:sp>
                <p:nvSpPr>
                  <p:cNvPr id="35" name="Rectangle 11">
                    <a:extLst>
                      <a:ext uri="{FF2B5EF4-FFF2-40B4-BE49-F238E27FC236}">
                        <a16:creationId xmlns:a16="http://schemas.microsoft.com/office/drawing/2014/main" id="{7EC8BF28-009D-70D4-5806-60A7856E178B}"/>
                      </a:ext>
                    </a:extLst>
                  </p:cNvPr>
                  <p:cNvSpPr>
                    <a:spLocks noChangeArrowheads="1"/>
                  </p:cNvSpPr>
                  <p:nvPr/>
                </p:nvSpPr>
                <p:spPr bwMode="auto">
                  <a:xfrm>
                    <a:off x="0" y="3270250"/>
                    <a:ext cx="666750" cy="633412"/>
                  </a:xfrm>
                  <a:prstGeom prst="rect">
                    <a:avLst/>
                  </a:prstGeom>
                  <a:solidFill>
                    <a:schemeClr val="accent4">
                      <a:lumMod val="75000"/>
                    </a:schemeClr>
                  </a:solidFill>
                  <a:ln>
                    <a:noFill/>
                  </a:ln>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6" name="Rectangle 12">
                    <a:extLst>
                      <a:ext uri="{FF2B5EF4-FFF2-40B4-BE49-F238E27FC236}">
                        <a16:creationId xmlns:a16="http://schemas.microsoft.com/office/drawing/2014/main" id="{3D99AB4C-681D-52EE-5CEE-61977338B8F8}"/>
                      </a:ext>
                    </a:extLst>
                  </p:cNvPr>
                  <p:cNvSpPr>
                    <a:spLocks noChangeArrowheads="1"/>
                  </p:cNvSpPr>
                  <p:nvPr/>
                </p:nvSpPr>
                <p:spPr bwMode="auto">
                  <a:xfrm>
                    <a:off x="1073151" y="3013438"/>
                    <a:ext cx="5556248" cy="466725"/>
                  </a:xfrm>
                  <a:prstGeom prst="rect">
                    <a:avLst/>
                  </a:prstGeom>
                  <a:solidFill>
                    <a:schemeClr val="accent4"/>
                  </a:solidFill>
                  <a:ln>
                    <a:noFill/>
                  </a:ln>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7" name="Freeform 18">
                    <a:extLst>
                      <a:ext uri="{FF2B5EF4-FFF2-40B4-BE49-F238E27FC236}">
                        <a16:creationId xmlns:a16="http://schemas.microsoft.com/office/drawing/2014/main" id="{B10F4C5E-CB1B-1B61-3B59-B534CD2FD0F8}"/>
                      </a:ext>
                    </a:extLst>
                  </p:cNvPr>
                  <p:cNvSpPr>
                    <a:spLocks/>
                  </p:cNvSpPr>
                  <p:nvPr/>
                </p:nvSpPr>
                <p:spPr bwMode="auto">
                  <a:xfrm>
                    <a:off x="666750" y="3021013"/>
                    <a:ext cx="406400" cy="882650"/>
                  </a:xfrm>
                  <a:custGeom>
                    <a:avLst/>
                    <a:gdLst>
                      <a:gd name="T0" fmla="*/ 256 w 256"/>
                      <a:gd name="T1" fmla="*/ 294 h 556"/>
                      <a:gd name="T2" fmla="*/ 0 w 256"/>
                      <a:gd name="T3" fmla="*/ 556 h 556"/>
                      <a:gd name="T4" fmla="*/ 0 w 256"/>
                      <a:gd name="T5" fmla="*/ 157 h 556"/>
                      <a:gd name="T6" fmla="*/ 256 w 256"/>
                      <a:gd name="T7" fmla="*/ 0 h 556"/>
                      <a:gd name="T8" fmla="*/ 256 w 256"/>
                      <a:gd name="T9" fmla="*/ 294 h 556"/>
                    </a:gdLst>
                    <a:ahLst/>
                    <a:cxnLst>
                      <a:cxn ang="0">
                        <a:pos x="T0" y="T1"/>
                      </a:cxn>
                      <a:cxn ang="0">
                        <a:pos x="T2" y="T3"/>
                      </a:cxn>
                      <a:cxn ang="0">
                        <a:pos x="T4" y="T5"/>
                      </a:cxn>
                      <a:cxn ang="0">
                        <a:pos x="T6" y="T7"/>
                      </a:cxn>
                      <a:cxn ang="0">
                        <a:pos x="T8" y="T9"/>
                      </a:cxn>
                    </a:cxnLst>
                    <a:rect l="0" t="0" r="r" b="b"/>
                    <a:pathLst>
                      <a:path w="256" h="556">
                        <a:moveTo>
                          <a:pt x="256" y="294"/>
                        </a:moveTo>
                        <a:lnTo>
                          <a:pt x="0" y="556"/>
                        </a:lnTo>
                        <a:lnTo>
                          <a:pt x="0" y="157"/>
                        </a:lnTo>
                        <a:lnTo>
                          <a:pt x="256" y="0"/>
                        </a:lnTo>
                        <a:lnTo>
                          <a:pt x="256" y="294"/>
                        </a:lnTo>
                        <a:close/>
                      </a:path>
                    </a:pathLst>
                  </a:custGeom>
                  <a:solidFill>
                    <a:schemeClr val="accent4">
                      <a:lumMod val="75000"/>
                    </a:schemeClr>
                  </a:solidFill>
                  <a:ln>
                    <a:noFill/>
                  </a:ln>
                </p:spPr>
                <p:txBody>
                  <a:bodyPr vert="horz" wrap="square" lIns="91440" tIns="45720" rIns="91440" bIns="45720" numCol="1" anchor="t" anchorCtr="0" compatLnSpc="1">
                    <a:prstTxWarp prst="textNoShape">
                      <a:avLst/>
                    </a:prstTxWarp>
                  </a:bodyPr>
                  <a:lstStyle/>
                  <a:p>
                    <a:endParaRPr lang="en-US">
                      <a:latin typeface="+mj-lt"/>
                    </a:endParaRPr>
                  </a:p>
                </p:txBody>
              </p:sp>
            </p:grpSp>
            <p:grpSp>
              <p:nvGrpSpPr>
                <p:cNvPr id="20" name="Group 58">
                  <a:extLst>
                    <a:ext uri="{FF2B5EF4-FFF2-40B4-BE49-F238E27FC236}">
                      <a16:creationId xmlns:a16="http://schemas.microsoft.com/office/drawing/2014/main" id="{C957CAFD-3CD1-5BBB-857C-253904094E16}"/>
                    </a:ext>
                  </a:extLst>
                </p:cNvPr>
                <p:cNvGrpSpPr/>
                <p:nvPr/>
              </p:nvGrpSpPr>
              <p:grpSpPr>
                <a:xfrm>
                  <a:off x="0" y="2325688"/>
                  <a:ext cx="5786612" cy="944562"/>
                  <a:chOff x="0" y="2325688"/>
                  <a:chExt cx="5786612" cy="944562"/>
                </a:xfrm>
              </p:grpSpPr>
              <p:sp>
                <p:nvSpPr>
                  <p:cNvPr id="32" name="Rectangle 13">
                    <a:extLst>
                      <a:ext uri="{FF2B5EF4-FFF2-40B4-BE49-F238E27FC236}">
                        <a16:creationId xmlns:a16="http://schemas.microsoft.com/office/drawing/2014/main" id="{E720331D-4046-57CF-0068-189B62853119}"/>
                      </a:ext>
                    </a:extLst>
                  </p:cNvPr>
                  <p:cNvSpPr>
                    <a:spLocks noChangeArrowheads="1"/>
                  </p:cNvSpPr>
                  <p:nvPr/>
                </p:nvSpPr>
                <p:spPr bwMode="auto">
                  <a:xfrm>
                    <a:off x="1073150" y="2545050"/>
                    <a:ext cx="4713462" cy="481367"/>
                  </a:xfrm>
                  <a:prstGeom prst="rect">
                    <a:avLst/>
                  </a:prstGeom>
                  <a:solidFill>
                    <a:schemeClr val="accent3">
                      <a:lumMod val="75000"/>
                    </a:schemeClr>
                  </a:solidFill>
                  <a:ln>
                    <a:noFill/>
                  </a:ln>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3" name="Rectangle 14">
                    <a:extLst>
                      <a:ext uri="{FF2B5EF4-FFF2-40B4-BE49-F238E27FC236}">
                        <a16:creationId xmlns:a16="http://schemas.microsoft.com/office/drawing/2014/main" id="{E7F57255-FEA3-766C-53B7-E4F9FCD8BD5F}"/>
                      </a:ext>
                    </a:extLst>
                  </p:cNvPr>
                  <p:cNvSpPr>
                    <a:spLocks noChangeArrowheads="1"/>
                  </p:cNvSpPr>
                  <p:nvPr/>
                </p:nvSpPr>
                <p:spPr bwMode="auto">
                  <a:xfrm>
                    <a:off x="0" y="2325688"/>
                    <a:ext cx="666750" cy="944562"/>
                  </a:xfrm>
                  <a:prstGeom prst="rect">
                    <a:avLst/>
                  </a:prstGeom>
                  <a:solidFill>
                    <a:schemeClr val="accent3">
                      <a:lumMod val="75000"/>
                    </a:schemeClr>
                  </a:solidFill>
                  <a:ln>
                    <a:noFill/>
                  </a:ln>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4" name="Freeform 19">
                    <a:extLst>
                      <a:ext uri="{FF2B5EF4-FFF2-40B4-BE49-F238E27FC236}">
                        <a16:creationId xmlns:a16="http://schemas.microsoft.com/office/drawing/2014/main" id="{573593A4-F71F-E494-2D47-2F09A57C0262}"/>
                      </a:ext>
                    </a:extLst>
                  </p:cNvPr>
                  <p:cNvSpPr>
                    <a:spLocks/>
                  </p:cNvSpPr>
                  <p:nvPr/>
                </p:nvSpPr>
                <p:spPr bwMode="auto">
                  <a:xfrm>
                    <a:off x="666750" y="2325688"/>
                    <a:ext cx="406400" cy="944562"/>
                  </a:xfrm>
                  <a:custGeom>
                    <a:avLst/>
                    <a:gdLst>
                      <a:gd name="T0" fmla="*/ 0 w 256"/>
                      <a:gd name="T1" fmla="*/ 0 h 595"/>
                      <a:gd name="T2" fmla="*/ 256 w 256"/>
                      <a:gd name="T3" fmla="*/ 145 h 595"/>
                      <a:gd name="T4" fmla="*/ 256 w 256"/>
                      <a:gd name="T5" fmla="*/ 438 h 595"/>
                      <a:gd name="T6" fmla="*/ 0 w 256"/>
                      <a:gd name="T7" fmla="*/ 595 h 595"/>
                      <a:gd name="T8" fmla="*/ 0 w 256"/>
                      <a:gd name="T9" fmla="*/ 0 h 595"/>
                    </a:gdLst>
                    <a:ahLst/>
                    <a:cxnLst>
                      <a:cxn ang="0">
                        <a:pos x="T0" y="T1"/>
                      </a:cxn>
                      <a:cxn ang="0">
                        <a:pos x="T2" y="T3"/>
                      </a:cxn>
                      <a:cxn ang="0">
                        <a:pos x="T4" y="T5"/>
                      </a:cxn>
                      <a:cxn ang="0">
                        <a:pos x="T6" y="T7"/>
                      </a:cxn>
                      <a:cxn ang="0">
                        <a:pos x="T8" y="T9"/>
                      </a:cxn>
                    </a:cxnLst>
                    <a:rect l="0" t="0" r="r" b="b"/>
                    <a:pathLst>
                      <a:path w="256" h="595">
                        <a:moveTo>
                          <a:pt x="0" y="0"/>
                        </a:moveTo>
                        <a:lnTo>
                          <a:pt x="256" y="145"/>
                        </a:lnTo>
                        <a:lnTo>
                          <a:pt x="256" y="438"/>
                        </a:lnTo>
                        <a:lnTo>
                          <a:pt x="0" y="595"/>
                        </a:lnTo>
                        <a:lnTo>
                          <a:pt x="0" y="0"/>
                        </a:lnTo>
                        <a:close/>
                      </a:path>
                    </a:pathLst>
                  </a:custGeom>
                  <a:solidFill>
                    <a:schemeClr val="accent3">
                      <a:lumMod val="90000"/>
                    </a:schemeClr>
                  </a:solidFill>
                  <a:ln>
                    <a:noFill/>
                  </a:ln>
                </p:spPr>
                <p:txBody>
                  <a:bodyPr vert="horz" wrap="square" lIns="91440" tIns="45720" rIns="91440" bIns="45720" numCol="1" anchor="t" anchorCtr="0" compatLnSpc="1">
                    <a:prstTxWarp prst="textNoShape">
                      <a:avLst/>
                    </a:prstTxWarp>
                  </a:bodyPr>
                  <a:lstStyle/>
                  <a:p>
                    <a:endParaRPr lang="en-US">
                      <a:latin typeface="+mj-lt"/>
                    </a:endParaRPr>
                  </a:p>
                </p:txBody>
              </p:sp>
            </p:grpSp>
            <p:sp>
              <p:nvSpPr>
                <p:cNvPr id="21" name="Sev01">
                  <a:extLst>
                    <a:ext uri="{FF2B5EF4-FFF2-40B4-BE49-F238E27FC236}">
                      <a16:creationId xmlns:a16="http://schemas.microsoft.com/office/drawing/2014/main" id="{9ABF8990-5F34-3ABD-997B-A04D14FC97EE}"/>
                    </a:ext>
                  </a:extLst>
                </p:cNvPr>
                <p:cNvSpPr>
                  <a:spLocks noChangeAspect="1"/>
                </p:cNvSpPr>
                <p:nvPr/>
              </p:nvSpPr>
              <p:spPr>
                <a:xfrm>
                  <a:off x="3402223" y="1495138"/>
                  <a:ext cx="719711" cy="719711"/>
                </a:xfrm>
                <a:prstGeom prst="ellipse">
                  <a:avLst/>
                </a:prstGeom>
                <a:solidFill>
                  <a:schemeClr val="bg1"/>
                </a:solid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a:solidFill>
                      <a:schemeClr val="bg1"/>
                    </a:solidFill>
                    <a:latin typeface="+mj-lt"/>
                  </a:endParaRPr>
                </a:p>
              </p:txBody>
            </p:sp>
            <p:sp>
              <p:nvSpPr>
                <p:cNvPr id="22" name="Sev01">
                  <a:extLst>
                    <a:ext uri="{FF2B5EF4-FFF2-40B4-BE49-F238E27FC236}">
                      <a16:creationId xmlns:a16="http://schemas.microsoft.com/office/drawing/2014/main" id="{BF0C7AE4-E5C9-E42B-79CE-BF2AA946A216}"/>
                    </a:ext>
                  </a:extLst>
                </p:cNvPr>
                <p:cNvSpPr>
                  <a:spLocks noChangeAspect="1"/>
                </p:cNvSpPr>
                <p:nvPr/>
              </p:nvSpPr>
              <p:spPr>
                <a:xfrm>
                  <a:off x="4399163" y="1962656"/>
                  <a:ext cx="719711" cy="719711"/>
                </a:xfrm>
                <a:prstGeom prst="ellipse">
                  <a:avLst/>
                </a:prstGeom>
                <a:solidFill>
                  <a:schemeClr val="bg1"/>
                </a:solidFill>
                <a:ln w="5715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a:solidFill>
                      <a:schemeClr val="bg1"/>
                    </a:solidFill>
                    <a:latin typeface="+mj-lt"/>
                  </a:endParaRPr>
                </a:p>
              </p:txBody>
            </p:sp>
            <p:sp>
              <p:nvSpPr>
                <p:cNvPr id="23" name="Sev01">
                  <a:extLst>
                    <a:ext uri="{FF2B5EF4-FFF2-40B4-BE49-F238E27FC236}">
                      <a16:creationId xmlns:a16="http://schemas.microsoft.com/office/drawing/2014/main" id="{73B51CDB-DB32-918A-D95D-D1683432FC8C}"/>
                    </a:ext>
                  </a:extLst>
                </p:cNvPr>
                <p:cNvSpPr>
                  <a:spLocks noChangeAspect="1"/>
                </p:cNvSpPr>
                <p:nvPr/>
              </p:nvSpPr>
              <p:spPr>
                <a:xfrm>
                  <a:off x="5444393" y="3362039"/>
                  <a:ext cx="719635" cy="719632"/>
                </a:xfrm>
                <a:prstGeom prst="ellipse">
                  <a:avLst/>
                </a:prstGeom>
                <a:solidFill>
                  <a:schemeClr val="bg1"/>
                </a:solid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a:solidFill>
                      <a:schemeClr val="bg1"/>
                    </a:solidFill>
                    <a:latin typeface="+mj-lt"/>
                  </a:endParaRPr>
                </a:p>
              </p:txBody>
            </p:sp>
            <p:sp>
              <p:nvSpPr>
                <p:cNvPr id="24" name="Sev01">
                  <a:extLst>
                    <a:ext uri="{FF2B5EF4-FFF2-40B4-BE49-F238E27FC236}">
                      <a16:creationId xmlns:a16="http://schemas.microsoft.com/office/drawing/2014/main" id="{3ED61F64-3270-598F-FD19-174A8357024D}"/>
                    </a:ext>
                  </a:extLst>
                </p:cNvPr>
                <p:cNvSpPr>
                  <a:spLocks noChangeAspect="1"/>
                </p:cNvSpPr>
                <p:nvPr/>
              </p:nvSpPr>
              <p:spPr>
                <a:xfrm>
                  <a:off x="6259154" y="2894519"/>
                  <a:ext cx="719711" cy="719711"/>
                </a:xfrm>
                <a:prstGeom prst="ellipse">
                  <a:avLst/>
                </a:prstGeom>
                <a:solidFill>
                  <a:schemeClr val="bg1"/>
                </a:solidFill>
                <a:ln w="571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a:solidFill>
                      <a:schemeClr val="bg1"/>
                    </a:solidFill>
                    <a:latin typeface="+mj-lt"/>
                  </a:endParaRPr>
                </a:p>
              </p:txBody>
            </p:sp>
            <p:sp>
              <p:nvSpPr>
                <p:cNvPr id="25" name="Sev01">
                  <a:extLst>
                    <a:ext uri="{FF2B5EF4-FFF2-40B4-BE49-F238E27FC236}">
                      <a16:creationId xmlns:a16="http://schemas.microsoft.com/office/drawing/2014/main" id="{B63CA5F1-1312-3A0E-2415-67BA54FBF604}"/>
                    </a:ext>
                  </a:extLst>
                </p:cNvPr>
                <p:cNvSpPr>
                  <a:spLocks noChangeAspect="1"/>
                </p:cNvSpPr>
                <p:nvPr/>
              </p:nvSpPr>
              <p:spPr>
                <a:xfrm>
                  <a:off x="5386985" y="2428587"/>
                  <a:ext cx="719711" cy="719711"/>
                </a:xfrm>
                <a:prstGeom prst="ellipse">
                  <a:avLst/>
                </a:prstGeom>
                <a:solidFill>
                  <a:schemeClr val="bg1"/>
                </a:solidFill>
                <a:ln w="5715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a:solidFill>
                      <a:schemeClr val="bg1"/>
                    </a:solidFill>
                    <a:latin typeface="+mj-lt"/>
                  </a:endParaRPr>
                </a:p>
              </p:txBody>
            </p:sp>
            <p:sp>
              <p:nvSpPr>
                <p:cNvPr id="26" name="Text Placeholder 3">
                  <a:extLst>
                    <a:ext uri="{FF2B5EF4-FFF2-40B4-BE49-F238E27FC236}">
                      <a16:creationId xmlns:a16="http://schemas.microsoft.com/office/drawing/2014/main" id="{F621FC8C-7955-78AA-F3A2-4D6697B587FB}"/>
                    </a:ext>
                  </a:extLst>
                </p:cNvPr>
                <p:cNvSpPr txBox="1">
                  <a:spLocks/>
                </p:cNvSpPr>
                <p:nvPr/>
              </p:nvSpPr>
              <p:spPr>
                <a:xfrm>
                  <a:off x="1710355" y="1789943"/>
                  <a:ext cx="1001519" cy="169554"/>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a:r>
                    <a:rPr lang="en-US" sz="1400" b="1">
                      <a:solidFill>
                        <a:schemeClr val="bg1"/>
                      </a:solidFill>
                      <a:latin typeface="+mj-lt"/>
                      <a:hlinkClick r:id="rId3">
                        <a:extLst>
                          <a:ext uri="{A12FA001-AC4F-418D-AE19-62706E023703}">
                            <ahyp:hlinkClr xmlns:ahyp="http://schemas.microsoft.com/office/drawing/2018/hyperlinkcolor" val="tx"/>
                          </a:ext>
                        </a:extLst>
                      </a:hlinkClick>
                    </a:rPr>
                    <a:t>Authentication</a:t>
                  </a:r>
                  <a:endParaRPr lang="en-US" sz="1400" b="1">
                    <a:solidFill>
                      <a:schemeClr val="bg1"/>
                    </a:solidFill>
                    <a:latin typeface="+mj-lt"/>
                  </a:endParaRPr>
                </a:p>
              </p:txBody>
            </p:sp>
            <p:sp>
              <p:nvSpPr>
                <p:cNvPr id="27" name="Text Placeholder 3">
                  <a:extLst>
                    <a:ext uri="{FF2B5EF4-FFF2-40B4-BE49-F238E27FC236}">
                      <a16:creationId xmlns:a16="http://schemas.microsoft.com/office/drawing/2014/main" id="{17785708-C09E-F87F-2BE4-AE445594FD09}"/>
                    </a:ext>
                  </a:extLst>
                </p:cNvPr>
                <p:cNvSpPr txBox="1">
                  <a:spLocks/>
                </p:cNvSpPr>
                <p:nvPr/>
              </p:nvSpPr>
              <p:spPr>
                <a:xfrm>
                  <a:off x="1692997" y="2203268"/>
                  <a:ext cx="1914812" cy="169554"/>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a:r>
                    <a:rPr lang="en-US" sz="1400" b="1">
                      <a:solidFill>
                        <a:schemeClr val="bg1"/>
                      </a:solidFill>
                      <a:latin typeface="+mj-lt"/>
                      <a:hlinkClick r:id="rId4">
                        <a:extLst>
                          <a:ext uri="{A12FA001-AC4F-418D-AE19-62706E023703}">
                            <ahyp:hlinkClr xmlns:ahyp="http://schemas.microsoft.com/office/drawing/2018/hyperlinkcolor" val="tx"/>
                          </a:ext>
                        </a:extLst>
                      </a:hlinkClick>
                    </a:rPr>
                    <a:t>Functional Requirements</a:t>
                  </a:r>
                  <a:endParaRPr lang="en-US" sz="1400">
                    <a:solidFill>
                      <a:schemeClr val="bg1"/>
                    </a:solidFill>
                    <a:latin typeface="+mj-lt"/>
                  </a:endParaRPr>
                </a:p>
              </p:txBody>
            </p:sp>
            <p:sp>
              <p:nvSpPr>
                <p:cNvPr id="28" name="Text Placeholder 3">
                  <a:extLst>
                    <a:ext uri="{FF2B5EF4-FFF2-40B4-BE49-F238E27FC236}">
                      <a16:creationId xmlns:a16="http://schemas.microsoft.com/office/drawing/2014/main" id="{2ACB9995-A7D4-6080-09C5-95D34CFE918E}"/>
                    </a:ext>
                  </a:extLst>
                </p:cNvPr>
                <p:cNvSpPr txBox="1">
                  <a:spLocks/>
                </p:cNvSpPr>
                <p:nvPr/>
              </p:nvSpPr>
              <p:spPr>
                <a:xfrm>
                  <a:off x="1709399" y="2727935"/>
                  <a:ext cx="1193697" cy="169554"/>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a:r>
                    <a:rPr lang="en-US" sz="1400" b="1">
                      <a:solidFill>
                        <a:schemeClr val="bg1"/>
                      </a:solidFill>
                      <a:latin typeface="+mj-lt"/>
                      <a:hlinkClick r:id="rId5">
                        <a:extLst>
                          <a:ext uri="{A12FA001-AC4F-418D-AE19-62706E023703}">
                            <ahyp:hlinkClr xmlns:ahyp="http://schemas.microsoft.com/office/drawing/2018/hyperlinkcolor" val="tx"/>
                          </a:ext>
                        </a:extLst>
                      </a:hlinkClick>
                    </a:rPr>
                    <a:t>Session Handling</a:t>
                  </a:r>
                  <a:endParaRPr lang="en-US" sz="1400">
                    <a:solidFill>
                      <a:schemeClr val="bg1"/>
                    </a:solidFill>
                    <a:latin typeface="+mj-lt"/>
                  </a:endParaRPr>
                </a:p>
              </p:txBody>
            </p:sp>
            <p:sp>
              <p:nvSpPr>
                <p:cNvPr id="29" name="Text Placeholder 3">
                  <a:extLst>
                    <a:ext uri="{FF2B5EF4-FFF2-40B4-BE49-F238E27FC236}">
                      <a16:creationId xmlns:a16="http://schemas.microsoft.com/office/drawing/2014/main" id="{AFC803F0-7CF2-CF38-90EB-390F737783B9}"/>
                    </a:ext>
                  </a:extLst>
                </p:cNvPr>
                <p:cNvSpPr txBox="1">
                  <a:spLocks/>
                </p:cNvSpPr>
                <p:nvPr/>
              </p:nvSpPr>
              <p:spPr>
                <a:xfrm>
                  <a:off x="1709399" y="3168042"/>
                  <a:ext cx="1692824" cy="173333"/>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a:r>
                    <a:rPr lang="en-US" sz="1400" b="1">
                      <a:solidFill>
                        <a:schemeClr val="bg1"/>
                      </a:solidFill>
                      <a:latin typeface="+mj-lt"/>
                      <a:hlinkClick r:id="rId6">
                        <a:extLst>
                          <a:ext uri="{A12FA001-AC4F-418D-AE19-62706E023703}">
                            <ahyp:hlinkClr xmlns:ahyp="http://schemas.microsoft.com/office/drawing/2018/hyperlinkcolor" val="tx"/>
                          </a:ext>
                        </a:extLst>
                      </a:hlinkClick>
                    </a:rPr>
                    <a:t>Security Implementation</a:t>
                  </a:r>
                  <a:endParaRPr lang="en-US" sz="1400" b="1">
                    <a:solidFill>
                      <a:schemeClr val="bg1"/>
                    </a:solidFill>
                    <a:latin typeface="+mj-lt"/>
                  </a:endParaRPr>
                </a:p>
              </p:txBody>
            </p:sp>
            <p:sp>
              <p:nvSpPr>
                <p:cNvPr id="30" name="Text Placeholder 3">
                  <a:extLst>
                    <a:ext uri="{FF2B5EF4-FFF2-40B4-BE49-F238E27FC236}">
                      <a16:creationId xmlns:a16="http://schemas.microsoft.com/office/drawing/2014/main" id="{B5D53E7F-6A62-BCC6-8E46-6E99BBDD646B}"/>
                    </a:ext>
                  </a:extLst>
                </p:cNvPr>
                <p:cNvSpPr txBox="1">
                  <a:spLocks/>
                </p:cNvSpPr>
                <p:nvPr/>
              </p:nvSpPr>
              <p:spPr>
                <a:xfrm>
                  <a:off x="1709399" y="3622102"/>
                  <a:ext cx="1911700" cy="169554"/>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a:r>
                    <a:rPr lang="en-US" sz="1400" b="1">
                      <a:solidFill>
                        <a:schemeClr val="bg1"/>
                      </a:solidFill>
                      <a:latin typeface="+mj-lt"/>
                      <a:hlinkClick r:id="rId7">
                        <a:extLst>
                          <a:ext uri="{A12FA001-AC4F-418D-AE19-62706E023703}">
                            <ahyp:hlinkClr xmlns:ahyp="http://schemas.microsoft.com/office/drawing/2018/hyperlinkcolor" val="tx"/>
                          </a:ext>
                        </a:extLst>
                      </a:hlinkClick>
                    </a:rPr>
                    <a:t>Multi-Factor Authentication</a:t>
                  </a:r>
                  <a:endParaRPr lang="en-US" sz="1400">
                    <a:solidFill>
                      <a:schemeClr val="bg1"/>
                    </a:solidFill>
                    <a:latin typeface="+mj-lt"/>
                  </a:endParaRPr>
                </a:p>
              </p:txBody>
            </p:sp>
          </p:grpSp>
          <p:grpSp>
            <p:nvGrpSpPr>
              <p:cNvPr id="11" name="Group 10">
                <a:extLst>
                  <a:ext uri="{FF2B5EF4-FFF2-40B4-BE49-F238E27FC236}">
                    <a16:creationId xmlns:a16="http://schemas.microsoft.com/office/drawing/2014/main" id="{B20E4B82-A6A6-A79C-5094-4AE8BB3949C7}"/>
                  </a:ext>
                </a:extLst>
              </p:cNvPr>
              <p:cNvGrpSpPr/>
              <p:nvPr/>
            </p:nvGrpSpPr>
            <p:grpSpPr>
              <a:xfrm>
                <a:off x="0" y="5154238"/>
                <a:ext cx="6096003" cy="1390178"/>
                <a:chOff x="0" y="5154238"/>
                <a:chExt cx="6096003" cy="1390178"/>
              </a:xfrm>
            </p:grpSpPr>
            <p:grpSp>
              <p:nvGrpSpPr>
                <p:cNvPr id="12" name="Group 11">
                  <a:extLst>
                    <a:ext uri="{FF2B5EF4-FFF2-40B4-BE49-F238E27FC236}">
                      <a16:creationId xmlns:a16="http://schemas.microsoft.com/office/drawing/2014/main" id="{B0F227A7-B7D6-7EDC-565A-588D255B7576}"/>
                    </a:ext>
                  </a:extLst>
                </p:cNvPr>
                <p:cNvGrpSpPr/>
                <p:nvPr/>
              </p:nvGrpSpPr>
              <p:grpSpPr>
                <a:xfrm>
                  <a:off x="0" y="5154238"/>
                  <a:ext cx="6096003" cy="1371585"/>
                  <a:chOff x="152399" y="1562985"/>
                  <a:chExt cx="6096003" cy="1371585"/>
                </a:xfrm>
              </p:grpSpPr>
              <p:sp>
                <p:nvSpPr>
                  <p:cNvPr id="14" name="Rectangle 5">
                    <a:extLst>
                      <a:ext uri="{FF2B5EF4-FFF2-40B4-BE49-F238E27FC236}">
                        <a16:creationId xmlns:a16="http://schemas.microsoft.com/office/drawing/2014/main" id="{6CB92F7D-6F4A-E727-8463-2A3FD7FF839B}"/>
                      </a:ext>
                    </a:extLst>
                  </p:cNvPr>
                  <p:cNvSpPr>
                    <a:spLocks noChangeArrowheads="1"/>
                  </p:cNvSpPr>
                  <p:nvPr/>
                </p:nvSpPr>
                <p:spPr bwMode="auto">
                  <a:xfrm>
                    <a:off x="1513007" y="1562985"/>
                    <a:ext cx="4735395" cy="619745"/>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15" name="Rectangle 6">
                    <a:extLst>
                      <a:ext uri="{FF2B5EF4-FFF2-40B4-BE49-F238E27FC236}">
                        <a16:creationId xmlns:a16="http://schemas.microsoft.com/office/drawing/2014/main" id="{C52F5D80-5C38-084D-20C2-877A75231635}"/>
                      </a:ext>
                    </a:extLst>
                  </p:cNvPr>
                  <p:cNvSpPr>
                    <a:spLocks noChangeArrowheads="1"/>
                  </p:cNvSpPr>
                  <p:nvPr/>
                </p:nvSpPr>
                <p:spPr bwMode="auto">
                  <a:xfrm>
                    <a:off x="152399" y="2107205"/>
                    <a:ext cx="845347" cy="827365"/>
                  </a:xfrm>
                  <a:prstGeom prst="rect">
                    <a:avLst/>
                  </a:prstGeom>
                  <a:solidFill>
                    <a:schemeClr val="accent2">
                      <a:lumMod val="50000"/>
                    </a:schemeClr>
                  </a:solidFill>
                  <a:ln>
                    <a:noFill/>
                  </a:ln>
                </p:spPr>
                <p:txBody>
                  <a:bodyPr vert="horz" wrap="square" lIns="91440" tIns="45720" rIns="91440" bIns="45720" numCol="1" anchor="t" anchorCtr="0" compatLnSpc="1">
                    <a:prstTxWarp prst="textNoShape">
                      <a:avLst/>
                    </a:prstTxWarp>
                  </a:bodyPr>
                  <a:lstStyle/>
                  <a:p>
                    <a:endParaRPr lang="en-US">
                      <a:latin typeface="+mj-lt"/>
                    </a:endParaRPr>
                  </a:p>
                </p:txBody>
              </p:sp>
            </p:grpSp>
            <p:sp>
              <p:nvSpPr>
                <p:cNvPr id="13" name="Freeform 15">
                  <a:extLst>
                    <a:ext uri="{FF2B5EF4-FFF2-40B4-BE49-F238E27FC236}">
                      <a16:creationId xmlns:a16="http://schemas.microsoft.com/office/drawing/2014/main" id="{983F15C7-7294-46F8-39D0-AE2ED5D48749}"/>
                    </a:ext>
                  </a:extLst>
                </p:cNvPr>
                <p:cNvSpPr>
                  <a:spLocks/>
                </p:cNvSpPr>
                <p:nvPr/>
              </p:nvSpPr>
              <p:spPr bwMode="auto">
                <a:xfrm>
                  <a:off x="835722" y="5175021"/>
                  <a:ext cx="524881" cy="1369395"/>
                </a:xfrm>
                <a:custGeom>
                  <a:avLst/>
                  <a:gdLst>
                    <a:gd name="T0" fmla="*/ 256 w 256"/>
                    <a:gd name="T1" fmla="*/ 0 h 639"/>
                    <a:gd name="T2" fmla="*/ 256 w 256"/>
                    <a:gd name="T3" fmla="*/ 295 h 639"/>
                    <a:gd name="T4" fmla="*/ 0 w 256"/>
                    <a:gd name="T5" fmla="*/ 639 h 639"/>
                    <a:gd name="T6" fmla="*/ 0 w 256"/>
                    <a:gd name="T7" fmla="*/ 262 h 639"/>
                    <a:gd name="T8" fmla="*/ 256 w 256"/>
                    <a:gd name="T9" fmla="*/ 0 h 639"/>
                  </a:gdLst>
                  <a:ahLst/>
                  <a:cxnLst>
                    <a:cxn ang="0">
                      <a:pos x="T0" y="T1"/>
                    </a:cxn>
                    <a:cxn ang="0">
                      <a:pos x="T2" y="T3"/>
                    </a:cxn>
                    <a:cxn ang="0">
                      <a:pos x="T4" y="T5"/>
                    </a:cxn>
                    <a:cxn ang="0">
                      <a:pos x="T6" y="T7"/>
                    </a:cxn>
                    <a:cxn ang="0">
                      <a:pos x="T8" y="T9"/>
                    </a:cxn>
                  </a:cxnLst>
                  <a:rect l="0" t="0" r="r" b="b"/>
                  <a:pathLst>
                    <a:path w="256" h="639">
                      <a:moveTo>
                        <a:pt x="256" y="0"/>
                      </a:moveTo>
                      <a:lnTo>
                        <a:pt x="256" y="295"/>
                      </a:lnTo>
                      <a:lnTo>
                        <a:pt x="0" y="639"/>
                      </a:lnTo>
                      <a:lnTo>
                        <a:pt x="0" y="262"/>
                      </a:lnTo>
                      <a:lnTo>
                        <a:pt x="256" y="0"/>
                      </a:lnTo>
                      <a:close/>
                    </a:path>
                  </a:pathLst>
                </a:custGeom>
                <a:solidFill>
                  <a:schemeClr val="accent2">
                    <a:lumMod val="75000"/>
                  </a:schemeClr>
                </a:solidFill>
                <a:ln>
                  <a:noFill/>
                </a:ln>
              </p:spPr>
              <p:txBody>
                <a:bodyPr vert="horz" wrap="square" lIns="91440" tIns="45720" rIns="91440" bIns="45720" numCol="1" anchor="t" anchorCtr="0" compatLnSpc="1">
                  <a:prstTxWarp prst="textNoShape">
                    <a:avLst/>
                  </a:prstTxWarp>
                </a:bodyPr>
                <a:lstStyle/>
                <a:p>
                  <a:endParaRPr lang="en-US">
                    <a:latin typeface="+mj-lt"/>
                  </a:endParaRPr>
                </a:p>
              </p:txBody>
            </p:sp>
          </p:grpSp>
        </p:grpSp>
        <p:sp>
          <p:nvSpPr>
            <p:cNvPr id="8" name="Rectangle 9">
              <a:extLst>
                <a:ext uri="{FF2B5EF4-FFF2-40B4-BE49-F238E27FC236}">
                  <a16:creationId xmlns:a16="http://schemas.microsoft.com/office/drawing/2014/main" id="{3C7260D5-725F-AC50-63C7-CE70D04E08BC}"/>
                </a:ext>
              </a:extLst>
            </p:cNvPr>
            <p:cNvSpPr>
              <a:spLocks noChangeArrowheads="1"/>
            </p:cNvSpPr>
            <p:nvPr/>
          </p:nvSpPr>
          <p:spPr bwMode="auto">
            <a:xfrm>
              <a:off x="0" y="5944195"/>
              <a:ext cx="845347" cy="523561"/>
            </a:xfrm>
            <a:prstGeom prst="rect">
              <a:avLst/>
            </a:prstGeom>
            <a:solidFill>
              <a:schemeClr val="accent3">
                <a:lumMod val="50000"/>
              </a:schemeClr>
            </a:solidFill>
            <a:ln>
              <a:noFill/>
            </a:ln>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9" name="Freeform 10">
              <a:extLst>
                <a:ext uri="{FF2B5EF4-FFF2-40B4-BE49-F238E27FC236}">
                  <a16:creationId xmlns:a16="http://schemas.microsoft.com/office/drawing/2014/main" id="{3B0240F9-D359-0D9B-661E-D8FE747F60CE}"/>
                </a:ext>
              </a:extLst>
            </p:cNvPr>
            <p:cNvSpPr>
              <a:spLocks/>
            </p:cNvSpPr>
            <p:nvPr/>
          </p:nvSpPr>
          <p:spPr bwMode="auto">
            <a:xfrm>
              <a:off x="1370237" y="5187777"/>
              <a:ext cx="3524627" cy="609414"/>
            </a:xfrm>
            <a:custGeom>
              <a:avLst/>
              <a:gdLst>
                <a:gd name="T0" fmla="*/ 0 w 2603"/>
                <a:gd name="T1" fmla="*/ 290 h 295"/>
                <a:gd name="T2" fmla="*/ 0 w 2603"/>
                <a:gd name="T3" fmla="*/ 0 h 295"/>
                <a:gd name="T4" fmla="*/ 2603 w 2603"/>
                <a:gd name="T5" fmla="*/ 0 h 295"/>
                <a:gd name="T6" fmla="*/ 2603 w 2603"/>
                <a:gd name="T7" fmla="*/ 295 h 295"/>
                <a:gd name="T8" fmla="*/ 0 w 2603"/>
                <a:gd name="T9" fmla="*/ 295 h 295"/>
                <a:gd name="T10" fmla="*/ 0 w 2603"/>
                <a:gd name="T11" fmla="*/ 290 h 295"/>
              </a:gdLst>
              <a:ahLst/>
              <a:cxnLst>
                <a:cxn ang="0">
                  <a:pos x="T0" y="T1"/>
                </a:cxn>
                <a:cxn ang="0">
                  <a:pos x="T2" y="T3"/>
                </a:cxn>
                <a:cxn ang="0">
                  <a:pos x="T4" y="T5"/>
                </a:cxn>
                <a:cxn ang="0">
                  <a:pos x="T6" y="T7"/>
                </a:cxn>
                <a:cxn ang="0">
                  <a:pos x="T8" y="T9"/>
                </a:cxn>
                <a:cxn ang="0">
                  <a:pos x="T10" y="T11"/>
                </a:cxn>
              </a:cxnLst>
              <a:rect l="0" t="0" r="r" b="b"/>
              <a:pathLst>
                <a:path w="2603" h="295">
                  <a:moveTo>
                    <a:pt x="0" y="290"/>
                  </a:moveTo>
                  <a:lnTo>
                    <a:pt x="0" y="0"/>
                  </a:lnTo>
                  <a:lnTo>
                    <a:pt x="2603" y="0"/>
                  </a:lnTo>
                  <a:lnTo>
                    <a:pt x="2603" y="295"/>
                  </a:lnTo>
                  <a:lnTo>
                    <a:pt x="0" y="295"/>
                  </a:lnTo>
                  <a:lnTo>
                    <a:pt x="0" y="290"/>
                  </a:lnTo>
                  <a:close/>
                </a:path>
              </a:pathLst>
            </a:custGeom>
            <a:solidFill>
              <a:schemeClr val="accent3">
                <a:lumMod val="50000"/>
              </a:schemeClr>
            </a:solidFill>
            <a:ln>
              <a:noFill/>
            </a:ln>
          </p:spPr>
          <p:txBody>
            <a:bodyPr vert="horz" wrap="square" lIns="91440" tIns="45720" rIns="91440" bIns="45720" numCol="1" anchor="t" anchorCtr="0" compatLnSpc="1">
              <a:prstTxWarp prst="textNoShape">
                <a:avLst/>
              </a:prstTxWarp>
            </a:bodyPr>
            <a:lstStyle/>
            <a:p>
              <a:endParaRPr lang="en-US">
                <a:latin typeface="+mj-lt"/>
              </a:endParaRPr>
            </a:p>
          </p:txBody>
        </p:sp>
      </p:grpSp>
      <p:sp>
        <p:nvSpPr>
          <p:cNvPr id="47" name="Sev01">
            <a:extLst>
              <a:ext uri="{FF2B5EF4-FFF2-40B4-BE49-F238E27FC236}">
                <a16:creationId xmlns:a16="http://schemas.microsoft.com/office/drawing/2014/main" id="{4E95579E-3CD8-AC40-5A36-2326FD7CB6D5}"/>
              </a:ext>
            </a:extLst>
          </p:cNvPr>
          <p:cNvSpPr>
            <a:spLocks noChangeAspect="1"/>
          </p:cNvSpPr>
          <p:nvPr/>
        </p:nvSpPr>
        <p:spPr>
          <a:xfrm>
            <a:off x="5664168" y="4465778"/>
            <a:ext cx="914400" cy="914500"/>
          </a:xfrm>
          <a:prstGeom prst="ellipse">
            <a:avLst/>
          </a:prstGeom>
          <a:solidFill>
            <a:schemeClr val="bg1"/>
          </a:solidFill>
          <a:ln w="571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a:solidFill>
                <a:schemeClr val="bg1"/>
              </a:solidFill>
              <a:latin typeface="+mj-lt"/>
            </a:endParaRPr>
          </a:p>
        </p:txBody>
      </p:sp>
      <p:sp>
        <p:nvSpPr>
          <p:cNvPr id="48" name="Text Placeholder 3">
            <a:extLst>
              <a:ext uri="{FF2B5EF4-FFF2-40B4-BE49-F238E27FC236}">
                <a16:creationId xmlns:a16="http://schemas.microsoft.com/office/drawing/2014/main" id="{7ED3EBAE-FDF2-A0EF-967A-E2C6A2092A42}"/>
              </a:ext>
            </a:extLst>
          </p:cNvPr>
          <p:cNvSpPr txBox="1">
            <a:spLocks/>
          </p:cNvSpPr>
          <p:nvPr/>
        </p:nvSpPr>
        <p:spPr>
          <a:xfrm>
            <a:off x="1907466" y="4777580"/>
            <a:ext cx="1967779" cy="215444"/>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r>
              <a:rPr lang="en-US" sz="1400" b="1">
                <a:solidFill>
                  <a:schemeClr val="bg1"/>
                </a:solidFill>
                <a:latin typeface="+mj-lt"/>
                <a:hlinkClick r:id="rId8">
                  <a:extLst>
                    <a:ext uri="{A12FA001-AC4F-418D-AE19-62706E023703}">
                      <ahyp:hlinkClr xmlns:ahyp="http://schemas.microsoft.com/office/drawing/2018/hyperlinkcolor" val="tx"/>
                    </a:ext>
                  </a:extLst>
                </a:hlinkClick>
              </a:rPr>
              <a:t>SonarQube Issues</a:t>
            </a:r>
            <a:endParaRPr lang="en-US" sz="1400">
              <a:solidFill>
                <a:schemeClr val="bg1"/>
              </a:solidFill>
              <a:latin typeface="+mj-lt"/>
            </a:endParaRPr>
          </a:p>
        </p:txBody>
      </p:sp>
      <p:sp>
        <p:nvSpPr>
          <p:cNvPr id="49" name="Title 1">
            <a:extLst>
              <a:ext uri="{FF2B5EF4-FFF2-40B4-BE49-F238E27FC236}">
                <a16:creationId xmlns:a16="http://schemas.microsoft.com/office/drawing/2014/main" id="{21FC0F66-F1A1-3A95-DD59-D2F2E8081C28}"/>
              </a:ext>
            </a:extLst>
          </p:cNvPr>
          <p:cNvSpPr txBox="1">
            <a:spLocks/>
          </p:cNvSpPr>
          <p:nvPr/>
        </p:nvSpPr>
        <p:spPr>
          <a:xfrm>
            <a:off x="129145" y="239435"/>
            <a:ext cx="11062315" cy="304321"/>
          </a:xfrm>
          <a:prstGeom prst="rect">
            <a:avLst/>
          </a:prstGeom>
        </p:spPr>
        <p:txBody>
          <a:bodyPr/>
          <a:lstStyle>
            <a:lvl1pPr algn="l" rtl="0" eaLnBrk="1" fontAlgn="base" hangingPunct="1">
              <a:lnSpc>
                <a:spcPct val="90000"/>
              </a:lnSpc>
              <a:spcBef>
                <a:spcPct val="0"/>
              </a:spcBef>
              <a:spcAft>
                <a:spcPct val="0"/>
              </a:spcAft>
              <a:defRPr sz="2709" b="1">
                <a:solidFill>
                  <a:schemeClr val="tx1"/>
                </a:solidFill>
                <a:latin typeface="+mj-lt"/>
                <a:ea typeface="+mj-ea"/>
                <a:cs typeface="+mj-cs"/>
              </a:defRPr>
            </a:lvl1pPr>
            <a:lvl2pPr algn="l" rtl="0" eaLnBrk="1" fontAlgn="base" hangingPunct="1">
              <a:lnSpc>
                <a:spcPct val="90000"/>
              </a:lnSpc>
              <a:spcBef>
                <a:spcPct val="0"/>
              </a:spcBef>
              <a:spcAft>
                <a:spcPct val="0"/>
              </a:spcAft>
              <a:defRPr sz="2709" b="1">
                <a:solidFill>
                  <a:schemeClr val="tx1"/>
                </a:solidFill>
                <a:latin typeface="Arial" charset="0"/>
              </a:defRPr>
            </a:lvl2pPr>
            <a:lvl3pPr algn="l" rtl="0" eaLnBrk="1" fontAlgn="base" hangingPunct="1">
              <a:lnSpc>
                <a:spcPct val="90000"/>
              </a:lnSpc>
              <a:spcBef>
                <a:spcPct val="0"/>
              </a:spcBef>
              <a:spcAft>
                <a:spcPct val="0"/>
              </a:spcAft>
              <a:defRPr sz="2709" b="1">
                <a:solidFill>
                  <a:schemeClr val="tx1"/>
                </a:solidFill>
                <a:latin typeface="Arial" charset="0"/>
              </a:defRPr>
            </a:lvl3pPr>
            <a:lvl4pPr algn="l" rtl="0" eaLnBrk="1" fontAlgn="base" hangingPunct="1">
              <a:lnSpc>
                <a:spcPct val="90000"/>
              </a:lnSpc>
              <a:spcBef>
                <a:spcPct val="0"/>
              </a:spcBef>
              <a:spcAft>
                <a:spcPct val="0"/>
              </a:spcAft>
              <a:defRPr sz="2709" b="1">
                <a:solidFill>
                  <a:schemeClr val="tx1"/>
                </a:solidFill>
                <a:latin typeface="Arial" charset="0"/>
              </a:defRPr>
            </a:lvl4pPr>
            <a:lvl5pPr algn="l" rtl="0" eaLnBrk="1" fontAlgn="base" hangingPunct="1">
              <a:lnSpc>
                <a:spcPct val="90000"/>
              </a:lnSpc>
              <a:spcBef>
                <a:spcPct val="0"/>
              </a:spcBef>
              <a:spcAft>
                <a:spcPct val="0"/>
              </a:spcAft>
              <a:defRPr sz="2709" b="1">
                <a:solidFill>
                  <a:schemeClr val="tx1"/>
                </a:solidFill>
                <a:latin typeface="Arial" charset="0"/>
              </a:defRPr>
            </a:lvl5pPr>
            <a:lvl6pPr marL="562891" algn="l" rtl="0" eaLnBrk="1" fontAlgn="base" hangingPunct="1">
              <a:lnSpc>
                <a:spcPct val="90000"/>
              </a:lnSpc>
              <a:spcBef>
                <a:spcPct val="0"/>
              </a:spcBef>
              <a:spcAft>
                <a:spcPct val="0"/>
              </a:spcAft>
              <a:defRPr sz="2709" b="1">
                <a:solidFill>
                  <a:schemeClr val="tx1"/>
                </a:solidFill>
                <a:latin typeface="Arial" charset="0"/>
              </a:defRPr>
            </a:lvl6pPr>
            <a:lvl7pPr marL="1125781" algn="l" rtl="0" eaLnBrk="1" fontAlgn="base" hangingPunct="1">
              <a:lnSpc>
                <a:spcPct val="90000"/>
              </a:lnSpc>
              <a:spcBef>
                <a:spcPct val="0"/>
              </a:spcBef>
              <a:spcAft>
                <a:spcPct val="0"/>
              </a:spcAft>
              <a:defRPr sz="2709" b="1">
                <a:solidFill>
                  <a:schemeClr val="tx1"/>
                </a:solidFill>
                <a:latin typeface="Arial" charset="0"/>
              </a:defRPr>
            </a:lvl7pPr>
            <a:lvl8pPr marL="1688672" algn="l" rtl="0" eaLnBrk="1" fontAlgn="base" hangingPunct="1">
              <a:lnSpc>
                <a:spcPct val="90000"/>
              </a:lnSpc>
              <a:spcBef>
                <a:spcPct val="0"/>
              </a:spcBef>
              <a:spcAft>
                <a:spcPct val="0"/>
              </a:spcAft>
              <a:defRPr sz="2709" b="1">
                <a:solidFill>
                  <a:schemeClr val="tx1"/>
                </a:solidFill>
                <a:latin typeface="Arial" charset="0"/>
              </a:defRPr>
            </a:lvl8pPr>
            <a:lvl9pPr marL="2251562" algn="l" rtl="0" eaLnBrk="1" fontAlgn="base" hangingPunct="1">
              <a:lnSpc>
                <a:spcPct val="90000"/>
              </a:lnSpc>
              <a:spcBef>
                <a:spcPct val="0"/>
              </a:spcBef>
              <a:spcAft>
                <a:spcPct val="0"/>
              </a:spcAft>
              <a:defRPr sz="2709" b="1">
                <a:solidFill>
                  <a:schemeClr val="tx1"/>
                </a:solidFill>
                <a:latin typeface="Arial" charset="0"/>
              </a:defRPr>
            </a:lvl9pPr>
          </a:lstStyle>
          <a:p>
            <a:pPr>
              <a:buClrTx/>
              <a:buFontTx/>
            </a:pPr>
            <a:r>
              <a:rPr lang="en-IN" sz="2000" kern="0"/>
              <a:t>Documents</a:t>
            </a:r>
          </a:p>
        </p:txBody>
      </p:sp>
      <p:sp>
        <p:nvSpPr>
          <p:cNvPr id="51" name="TextBox 50">
            <a:extLst>
              <a:ext uri="{FF2B5EF4-FFF2-40B4-BE49-F238E27FC236}">
                <a16:creationId xmlns:a16="http://schemas.microsoft.com/office/drawing/2014/main" id="{DA5D3E80-0F02-776A-514F-B4A11F7E10D3}"/>
              </a:ext>
            </a:extLst>
          </p:cNvPr>
          <p:cNvSpPr txBox="1"/>
          <p:nvPr/>
        </p:nvSpPr>
        <p:spPr>
          <a:xfrm>
            <a:off x="93824" y="890253"/>
            <a:ext cx="11217758" cy="678647"/>
          </a:xfrm>
          <a:prstGeom prst="rect">
            <a:avLst/>
          </a:prstGeom>
          <a:noFill/>
        </p:spPr>
        <p:txBody>
          <a:bodyPr wrap="square" rtlCol="0">
            <a:spAutoFit/>
          </a:bodyPr>
          <a:lstStyle/>
          <a:p>
            <a:pPr algn="l"/>
            <a:r>
              <a:rPr kumimoji="0" lang="en-US" altLang="en-US" sz="1300" b="0" i="0" u="none" strike="noStrike" cap="none" normalizeH="0" baseline="0">
                <a:ln>
                  <a:noFill/>
                </a:ln>
                <a:solidFill>
                  <a:srgbClr val="000000"/>
                </a:solidFill>
                <a:effectLst/>
                <a:latin typeface="+mn-lt"/>
              </a:rPr>
              <a:t> These </a:t>
            </a:r>
            <a:r>
              <a:rPr lang="en-US" altLang="en-US" sz="1300" b="1">
                <a:solidFill>
                  <a:srgbClr val="000000"/>
                </a:solidFill>
                <a:latin typeface="+mn-lt"/>
              </a:rPr>
              <a:t>D</a:t>
            </a:r>
            <a:r>
              <a:rPr kumimoji="0" lang="en-US" altLang="en-US" sz="1300" b="1" i="0" strike="noStrike" cap="none" normalizeH="0" baseline="0">
                <a:ln>
                  <a:noFill/>
                </a:ln>
                <a:solidFill>
                  <a:srgbClr val="000000"/>
                </a:solidFill>
                <a:effectLst/>
                <a:latin typeface="+mn-lt"/>
              </a:rPr>
              <a:t>ocuments</a:t>
            </a:r>
            <a:r>
              <a:rPr kumimoji="0" lang="en-US" altLang="en-US" sz="1300" b="1" i="0" u="none" strike="noStrike" cap="none" normalizeH="0" baseline="0">
                <a:ln>
                  <a:noFill/>
                </a:ln>
                <a:solidFill>
                  <a:srgbClr val="000000"/>
                </a:solidFill>
                <a:effectLst/>
                <a:latin typeface="+mn-lt"/>
              </a:rPr>
              <a:t> </a:t>
            </a:r>
            <a:r>
              <a:rPr kumimoji="0" lang="en-US" altLang="en-US" sz="1300" i="0" strike="noStrike" cap="none" normalizeH="0" baseline="0">
                <a:ln>
                  <a:noFill/>
                </a:ln>
                <a:solidFill>
                  <a:srgbClr val="000000"/>
                </a:solidFill>
                <a:effectLst/>
                <a:latin typeface="+mn-lt"/>
              </a:rPr>
              <a:t>serves as a comprehensive resource to effectively kickstart a React-based project</a:t>
            </a:r>
            <a:r>
              <a:rPr kumimoji="0" lang="en-US" altLang="en-US" sz="1300" b="0" i="0" u="none" strike="noStrike" cap="none" normalizeH="0" baseline="0">
                <a:ln>
                  <a:noFill/>
                </a:ln>
                <a:solidFill>
                  <a:srgbClr val="000000"/>
                </a:solidFill>
                <a:effectLst/>
                <a:latin typeface="+mn-lt"/>
              </a:rPr>
              <a:t>. It covers the following key areas:</a:t>
            </a:r>
            <a:br>
              <a:rPr kumimoji="0" lang="en-US" altLang="en-US" sz="1300" b="0" i="0" u="none" strike="noStrike" cap="none" normalizeH="0" baseline="0">
                <a:ln>
                  <a:noFill/>
                </a:ln>
                <a:solidFill>
                  <a:srgbClr val="000000"/>
                </a:solidFill>
                <a:effectLst/>
                <a:latin typeface="+mn-lt"/>
              </a:rPr>
            </a:br>
            <a:endParaRPr kumimoji="0" lang="en-US" altLang="en-US" sz="1300" b="0" i="0" u="none" strike="noStrike" cap="none" normalizeH="0" baseline="0">
              <a:ln>
                <a:noFill/>
              </a:ln>
              <a:solidFill>
                <a:srgbClr val="000000"/>
              </a:solidFill>
              <a:effectLst/>
              <a:latin typeface="+mn-lt"/>
            </a:endParaRPr>
          </a:p>
          <a:p>
            <a:endParaRPr lang="en-US"/>
          </a:p>
        </p:txBody>
      </p:sp>
      <p:sp>
        <p:nvSpPr>
          <p:cNvPr id="55" name="Text Placeholder 3">
            <a:hlinkClick r:id="rId9"/>
            <a:extLst>
              <a:ext uri="{FF2B5EF4-FFF2-40B4-BE49-F238E27FC236}">
                <a16:creationId xmlns:a16="http://schemas.microsoft.com/office/drawing/2014/main" id="{BED3DD3B-3FD5-4CA0-BE76-1CCFD62A410C}"/>
              </a:ext>
            </a:extLst>
          </p:cNvPr>
          <p:cNvSpPr txBox="1">
            <a:spLocks/>
          </p:cNvSpPr>
          <p:nvPr/>
        </p:nvSpPr>
        <p:spPr>
          <a:xfrm>
            <a:off x="2166640" y="5349181"/>
            <a:ext cx="1708605" cy="215444"/>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a:r>
              <a:rPr lang="en-US" sz="1400" b="1">
                <a:solidFill>
                  <a:schemeClr val="bg1"/>
                </a:solidFill>
                <a:latin typeface="+mj-lt"/>
                <a:hlinkClick r:id="rId10">
                  <a:extLst>
                    <a:ext uri="{A12FA001-AC4F-418D-AE19-62706E023703}">
                      <ahyp:hlinkClr xmlns:ahyp="http://schemas.microsoft.com/office/drawing/2018/hyperlinkcolor" val="tx"/>
                    </a:ext>
                  </a:extLst>
                </a:hlinkClick>
              </a:rPr>
              <a:t>OWASP Guidelines</a:t>
            </a:r>
            <a:endParaRPr lang="en-US" sz="1400" b="1">
              <a:solidFill>
                <a:schemeClr val="bg1"/>
              </a:solidFill>
              <a:latin typeface="+mj-lt"/>
            </a:endParaRPr>
          </a:p>
        </p:txBody>
      </p:sp>
      <p:sp>
        <p:nvSpPr>
          <p:cNvPr id="56" name="Sev01">
            <a:extLst>
              <a:ext uri="{FF2B5EF4-FFF2-40B4-BE49-F238E27FC236}">
                <a16:creationId xmlns:a16="http://schemas.microsoft.com/office/drawing/2014/main" id="{ABCA3452-20B5-1483-7879-2CB04D4B1AA5}"/>
              </a:ext>
            </a:extLst>
          </p:cNvPr>
          <p:cNvSpPr>
            <a:spLocks noChangeAspect="1"/>
          </p:cNvSpPr>
          <p:nvPr/>
        </p:nvSpPr>
        <p:spPr>
          <a:xfrm>
            <a:off x="4436679" y="5004868"/>
            <a:ext cx="912224" cy="914500"/>
          </a:xfrm>
          <a:prstGeom prst="ellipse">
            <a:avLst/>
          </a:prstGeom>
          <a:solidFill>
            <a:schemeClr val="bg1"/>
          </a:solidFill>
          <a:ln w="5715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a:solidFill>
                <a:schemeClr val="bg1"/>
              </a:solidFill>
              <a:latin typeface="+mj-lt"/>
            </a:endParaRPr>
          </a:p>
        </p:txBody>
      </p:sp>
      <p:sp>
        <p:nvSpPr>
          <p:cNvPr id="57" name="TextBox 56">
            <a:extLst>
              <a:ext uri="{FF2B5EF4-FFF2-40B4-BE49-F238E27FC236}">
                <a16:creationId xmlns:a16="http://schemas.microsoft.com/office/drawing/2014/main" id="{8B20356F-89C5-5C53-1553-A011DEFA3F96}"/>
              </a:ext>
            </a:extLst>
          </p:cNvPr>
          <p:cNvSpPr txBox="1"/>
          <p:nvPr/>
        </p:nvSpPr>
        <p:spPr>
          <a:xfrm>
            <a:off x="6234876" y="6290911"/>
            <a:ext cx="4717961" cy="261610"/>
          </a:xfrm>
          <a:prstGeom prst="rect">
            <a:avLst/>
          </a:prstGeom>
          <a:noFill/>
          <a:ln>
            <a:solidFill>
              <a:schemeClr val="tx1">
                <a:lumMod val="60000"/>
                <a:lumOff val="40000"/>
              </a:schemeClr>
            </a:solidFill>
            <a:prstDash val="lgDash"/>
          </a:ln>
        </p:spPr>
        <p:txBody>
          <a:bodyPr wrap="square" rtlCol="0">
            <a:spAutoFit/>
          </a:bodyPr>
          <a:lstStyle/>
          <a:p>
            <a:r>
              <a:rPr lang="en-US">
                <a:solidFill>
                  <a:schemeClr val="tx1">
                    <a:lumMod val="60000"/>
                    <a:lumOff val="40000"/>
                  </a:schemeClr>
                </a:solidFill>
                <a:latin typeface="+mj-lt"/>
              </a:rPr>
              <a:t>Click on the headings or Word Icon for the detailed documentation.</a:t>
            </a:r>
          </a:p>
        </p:txBody>
      </p:sp>
      <p:sp>
        <p:nvSpPr>
          <p:cNvPr id="65" name="TextBox 64">
            <a:extLst>
              <a:ext uri="{FF2B5EF4-FFF2-40B4-BE49-F238E27FC236}">
                <a16:creationId xmlns:a16="http://schemas.microsoft.com/office/drawing/2014/main" id="{10A4F778-514A-287F-ED18-7F4AD118B310}"/>
              </a:ext>
            </a:extLst>
          </p:cNvPr>
          <p:cNvSpPr txBox="1"/>
          <p:nvPr/>
        </p:nvSpPr>
        <p:spPr>
          <a:xfrm>
            <a:off x="5313145" y="1573187"/>
            <a:ext cx="6105931" cy="430887"/>
          </a:xfrm>
          <a:prstGeom prst="rect">
            <a:avLst/>
          </a:prstGeom>
          <a:noFill/>
        </p:spPr>
        <p:txBody>
          <a:bodyPr wrap="square" rtlCol="0">
            <a:spAutoFit/>
          </a:bodyPr>
          <a:lstStyle/>
          <a:p>
            <a:pPr marL="0" indent="0">
              <a:buClr>
                <a:srgbClr val="000000"/>
              </a:buClr>
              <a:buNone/>
            </a:pPr>
            <a:r>
              <a:rPr lang="en-US">
                <a:solidFill>
                  <a:srgbClr val="000000"/>
                </a:solidFill>
                <a:latin typeface="+mn-lt"/>
              </a:rPr>
              <a:t>The document outlines authentication, its mechanisms, LDAP authentication, Active Directory, and related processes with a code explanation.</a:t>
            </a:r>
          </a:p>
        </p:txBody>
      </p:sp>
      <p:sp>
        <p:nvSpPr>
          <p:cNvPr id="66" name="TextBox 65">
            <a:extLst>
              <a:ext uri="{FF2B5EF4-FFF2-40B4-BE49-F238E27FC236}">
                <a16:creationId xmlns:a16="http://schemas.microsoft.com/office/drawing/2014/main" id="{AC98B476-5F86-26FF-6A27-4EFB28DCF4B1}"/>
              </a:ext>
            </a:extLst>
          </p:cNvPr>
          <p:cNvSpPr txBox="1"/>
          <p:nvPr/>
        </p:nvSpPr>
        <p:spPr>
          <a:xfrm>
            <a:off x="7722016" y="2798531"/>
            <a:ext cx="4469984" cy="430887"/>
          </a:xfrm>
          <a:prstGeom prst="rect">
            <a:avLst/>
          </a:prstGeom>
          <a:noFill/>
        </p:spPr>
        <p:txBody>
          <a:bodyPr wrap="square" rtlCol="0">
            <a:spAutoFit/>
          </a:bodyPr>
          <a:lstStyle/>
          <a:p>
            <a:pPr marL="0" indent="0">
              <a:buClr>
                <a:srgbClr val="000000"/>
              </a:buClr>
              <a:buNone/>
            </a:pPr>
            <a:r>
              <a:rPr lang="en-US">
                <a:solidFill>
                  <a:srgbClr val="000000"/>
                </a:solidFill>
                <a:latin typeface="+mn-lt"/>
              </a:rPr>
              <a:t>The document explains session handling, its lifecycle, need, management techniques, code flow, and code explanation basics</a:t>
            </a:r>
          </a:p>
        </p:txBody>
      </p:sp>
      <p:sp>
        <p:nvSpPr>
          <p:cNvPr id="67" name="TextBox 66">
            <a:extLst>
              <a:ext uri="{FF2B5EF4-FFF2-40B4-BE49-F238E27FC236}">
                <a16:creationId xmlns:a16="http://schemas.microsoft.com/office/drawing/2014/main" id="{8DC3B865-12DC-FB0B-1971-05A536B30E53}"/>
              </a:ext>
            </a:extLst>
          </p:cNvPr>
          <p:cNvSpPr txBox="1"/>
          <p:nvPr/>
        </p:nvSpPr>
        <p:spPr>
          <a:xfrm>
            <a:off x="8946226" y="3385546"/>
            <a:ext cx="3414894" cy="769441"/>
          </a:xfrm>
          <a:prstGeom prst="rect">
            <a:avLst/>
          </a:prstGeom>
          <a:noFill/>
        </p:spPr>
        <p:txBody>
          <a:bodyPr wrap="square" rtlCol="0">
            <a:spAutoFit/>
          </a:bodyPr>
          <a:lstStyle/>
          <a:p>
            <a:pPr marL="0" indent="0">
              <a:buClr>
                <a:srgbClr val="000000"/>
              </a:buClr>
              <a:buNone/>
            </a:pPr>
            <a:r>
              <a:rPr lang="en-US">
                <a:solidFill>
                  <a:srgbClr val="000000"/>
                </a:solidFill>
                <a:latin typeface="+mn-lt"/>
              </a:rPr>
              <a:t>The document outlines security implementations, including request protection, data safety, authentication, and access control.			</a:t>
            </a:r>
          </a:p>
        </p:txBody>
      </p:sp>
      <p:sp>
        <p:nvSpPr>
          <p:cNvPr id="68" name="TextBox 67">
            <a:extLst>
              <a:ext uri="{FF2B5EF4-FFF2-40B4-BE49-F238E27FC236}">
                <a16:creationId xmlns:a16="http://schemas.microsoft.com/office/drawing/2014/main" id="{564B0E2D-09CC-1099-3E6C-1D5EA5CD265C}"/>
              </a:ext>
            </a:extLst>
          </p:cNvPr>
          <p:cNvSpPr txBox="1"/>
          <p:nvPr/>
        </p:nvSpPr>
        <p:spPr>
          <a:xfrm>
            <a:off x="6548839" y="2162685"/>
            <a:ext cx="5276715" cy="430887"/>
          </a:xfrm>
          <a:prstGeom prst="rect">
            <a:avLst/>
          </a:prstGeom>
          <a:noFill/>
        </p:spPr>
        <p:txBody>
          <a:bodyPr wrap="square" rtlCol="0">
            <a:spAutoFit/>
          </a:bodyPr>
          <a:lstStyle/>
          <a:p>
            <a:pPr marL="0" indent="0">
              <a:buClr>
                <a:srgbClr val="000000"/>
              </a:buClr>
              <a:buNone/>
            </a:pPr>
            <a:r>
              <a:rPr lang="en-US">
                <a:solidFill>
                  <a:srgbClr val="000000"/>
                </a:solidFill>
                <a:latin typeface="+mn-lt"/>
              </a:rPr>
              <a:t>This document covers the necessary tools and frameworks for developing the functional requirements of the software</a:t>
            </a:r>
          </a:p>
        </p:txBody>
      </p:sp>
      <p:sp>
        <p:nvSpPr>
          <p:cNvPr id="70" name="TextBox 69">
            <a:extLst>
              <a:ext uri="{FF2B5EF4-FFF2-40B4-BE49-F238E27FC236}">
                <a16:creationId xmlns:a16="http://schemas.microsoft.com/office/drawing/2014/main" id="{7DA161FB-53E1-7166-8372-3B98BBBD6897}"/>
              </a:ext>
            </a:extLst>
          </p:cNvPr>
          <p:cNvSpPr txBox="1"/>
          <p:nvPr/>
        </p:nvSpPr>
        <p:spPr>
          <a:xfrm>
            <a:off x="7812821" y="4254243"/>
            <a:ext cx="4469984" cy="430887"/>
          </a:xfrm>
          <a:prstGeom prst="rect">
            <a:avLst/>
          </a:prstGeom>
          <a:noFill/>
        </p:spPr>
        <p:txBody>
          <a:bodyPr wrap="square" rtlCol="0">
            <a:spAutoFit/>
          </a:bodyPr>
          <a:lstStyle/>
          <a:p>
            <a:pPr marL="0" indent="0">
              <a:buClr>
                <a:srgbClr val="000000"/>
              </a:buClr>
              <a:buNone/>
            </a:pPr>
            <a:r>
              <a:rPr lang="en-US">
                <a:solidFill>
                  <a:srgbClr val="000000"/>
                </a:solidFill>
                <a:latin typeface="+mn-lt"/>
              </a:rPr>
              <a:t>The document highlights multi-factor authentication, its workflow, and detailed code implementation.</a:t>
            </a:r>
          </a:p>
        </p:txBody>
      </p:sp>
      <p:sp>
        <p:nvSpPr>
          <p:cNvPr id="71" name="TextBox 70">
            <a:extLst>
              <a:ext uri="{FF2B5EF4-FFF2-40B4-BE49-F238E27FC236}">
                <a16:creationId xmlns:a16="http://schemas.microsoft.com/office/drawing/2014/main" id="{02A52D1C-CEAF-E4F2-D8F3-88FAEC706599}"/>
              </a:ext>
            </a:extLst>
          </p:cNvPr>
          <p:cNvSpPr txBox="1"/>
          <p:nvPr/>
        </p:nvSpPr>
        <p:spPr>
          <a:xfrm>
            <a:off x="6635188" y="4887294"/>
            <a:ext cx="5556812" cy="430887"/>
          </a:xfrm>
          <a:prstGeom prst="rect">
            <a:avLst/>
          </a:prstGeom>
          <a:noFill/>
        </p:spPr>
        <p:txBody>
          <a:bodyPr wrap="square" rtlCol="0">
            <a:spAutoFit/>
          </a:bodyPr>
          <a:lstStyle/>
          <a:p>
            <a:pPr marL="0" indent="0">
              <a:buClr>
                <a:srgbClr val="000000"/>
              </a:buClr>
              <a:buNone/>
            </a:pPr>
            <a:r>
              <a:rPr lang="en-US">
                <a:solidFill>
                  <a:srgbClr val="000000"/>
                </a:solidFill>
                <a:latin typeface="+mn-lt"/>
              </a:rPr>
              <a:t>It highlights SonarQube issues such as code smells, complexity, null references, and security hotspots. It also provides strategies for improving code quality and coverage.</a:t>
            </a:r>
          </a:p>
        </p:txBody>
      </p:sp>
      <p:sp>
        <p:nvSpPr>
          <p:cNvPr id="72" name="TextBox 71">
            <a:extLst>
              <a:ext uri="{FF2B5EF4-FFF2-40B4-BE49-F238E27FC236}">
                <a16:creationId xmlns:a16="http://schemas.microsoft.com/office/drawing/2014/main" id="{BD4BEE6D-8A8B-9FC2-2C63-84BB1C307F2F}"/>
              </a:ext>
            </a:extLst>
          </p:cNvPr>
          <p:cNvSpPr txBox="1"/>
          <p:nvPr/>
        </p:nvSpPr>
        <p:spPr>
          <a:xfrm>
            <a:off x="5392629" y="5441552"/>
            <a:ext cx="6799369" cy="430887"/>
          </a:xfrm>
          <a:prstGeom prst="rect">
            <a:avLst/>
          </a:prstGeom>
          <a:noFill/>
        </p:spPr>
        <p:txBody>
          <a:bodyPr wrap="square" rtlCol="0">
            <a:spAutoFit/>
          </a:bodyPr>
          <a:lstStyle/>
          <a:p>
            <a:pPr marL="0" indent="0">
              <a:buClr>
                <a:srgbClr val="000000"/>
              </a:buClr>
              <a:buNone/>
            </a:pPr>
            <a:r>
              <a:rPr lang="en-US">
                <a:solidFill>
                  <a:srgbClr val="000000"/>
                </a:solidFill>
                <a:latin typeface="+mn-lt"/>
              </a:rPr>
              <a:t>The document summarizes unit testing essentials, covering types, frameworks, testing setup, API prerequisites, and test case explanations.</a:t>
            </a:r>
          </a:p>
        </p:txBody>
      </p:sp>
      <p:sp>
        <p:nvSpPr>
          <p:cNvPr id="76" name="Rectangle 75">
            <a:extLst>
              <a:ext uri="{FF2B5EF4-FFF2-40B4-BE49-F238E27FC236}">
                <a16:creationId xmlns:a16="http://schemas.microsoft.com/office/drawing/2014/main" id="{D4BE67F5-F634-86FE-C249-07C9C57592D3}"/>
              </a:ext>
            </a:extLst>
          </p:cNvPr>
          <p:cNvSpPr/>
          <p:nvPr/>
        </p:nvSpPr>
        <p:spPr>
          <a:xfrm>
            <a:off x="0" y="0"/>
            <a:ext cx="1964602" cy="235390"/>
          </a:xfrm>
          <a:prstGeom prst="rect">
            <a:avLst/>
          </a:prstGeom>
          <a:solidFill>
            <a:schemeClr val="tx1"/>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eaLnBrk="1" fontAlgn="auto" hangingPunct="1">
              <a:spcBef>
                <a:spcPts val="0"/>
              </a:spcBef>
              <a:spcAft>
                <a:spcPts val="0"/>
              </a:spcAft>
              <a:buClrTx/>
              <a:buFontTx/>
              <a:buNone/>
              <a:defRPr/>
            </a:pPr>
            <a:r>
              <a:rPr kumimoji="1" lang="en-US" sz="1200" b="1" i="1" kern="0">
                <a:solidFill>
                  <a:prstClr val="white"/>
                </a:solidFill>
                <a:latin typeface="+mj-lt"/>
                <a:cs typeface="+mn-cs"/>
              </a:rPr>
              <a:t>Documents</a:t>
            </a:r>
          </a:p>
        </p:txBody>
      </p:sp>
      <p:sp>
        <p:nvSpPr>
          <p:cNvPr id="2" name="Flowchart: Connector 1">
            <a:extLst>
              <a:ext uri="{FF2B5EF4-FFF2-40B4-BE49-F238E27FC236}">
                <a16:creationId xmlns:a16="http://schemas.microsoft.com/office/drawing/2014/main" id="{13ECB528-AE15-400F-A4C0-8DB657B1BB89}"/>
              </a:ext>
            </a:extLst>
          </p:cNvPr>
          <p:cNvSpPr/>
          <p:nvPr/>
        </p:nvSpPr>
        <p:spPr bwMode="auto">
          <a:xfrm>
            <a:off x="4463865" y="1640352"/>
            <a:ext cx="605608" cy="617719"/>
          </a:xfrm>
          <a:prstGeom prst="flowChartConnector">
            <a:avLst/>
          </a:prstGeom>
          <a:solidFill>
            <a:schemeClr val="tx1"/>
          </a:solidFill>
          <a:ln>
            <a:noFill/>
            <a:headEnd type="none" w="med" len="med"/>
            <a:tailEnd type="none" w="med" len="med"/>
          </a:ln>
          <a:effectLst>
            <a:outerShdw blurRad="50800" dist="38100" dir="2700000" algn="tl" rotWithShape="0">
              <a:prstClr val="black">
                <a:alpha val="40000"/>
              </a:prstClr>
            </a:outerShdw>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L="234950" marR="0" indent="-234950" algn="l" defTabSz="914400" rtl="0" eaLnBrk="1" fontAlgn="base" latinLnBrk="0" hangingPunct="1">
              <a:lnSpc>
                <a:spcPct val="100000"/>
              </a:lnSpc>
              <a:spcBef>
                <a:spcPct val="100000"/>
              </a:spcBef>
              <a:spcAft>
                <a:spcPct val="0"/>
              </a:spcAft>
              <a:buClrTx/>
              <a:buSzTx/>
              <a:buFont typeface="Webdings" pitchFamily="18" charset="2"/>
              <a:buChar char="4"/>
              <a:tabLst/>
            </a:pPr>
            <a:endParaRPr lang="en-US" sz="1600" b="0">
              <a:solidFill>
                <a:schemeClr val="tx1"/>
              </a:solidFill>
              <a:latin typeface="+mn-lt"/>
              <a:ea typeface="+mn-ea"/>
              <a:cs typeface="+mn-cs"/>
            </a:endParaRPr>
          </a:p>
        </p:txBody>
      </p:sp>
      <p:pic>
        <p:nvPicPr>
          <p:cNvPr id="3" name="Graphic 2" descr="Eye Scan with solid fill">
            <a:extLst>
              <a:ext uri="{FF2B5EF4-FFF2-40B4-BE49-F238E27FC236}">
                <a16:creationId xmlns:a16="http://schemas.microsoft.com/office/drawing/2014/main" id="{35E13EB0-55F8-C85C-1E02-CFDB4DF85D13}"/>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628582" y="1823952"/>
            <a:ext cx="276173" cy="276173"/>
          </a:xfrm>
          <a:prstGeom prst="rect">
            <a:avLst/>
          </a:prstGeom>
        </p:spPr>
      </p:pic>
      <p:sp>
        <p:nvSpPr>
          <p:cNvPr id="79" name="Flowchart: Connector 78">
            <a:extLst>
              <a:ext uri="{FF2B5EF4-FFF2-40B4-BE49-F238E27FC236}">
                <a16:creationId xmlns:a16="http://schemas.microsoft.com/office/drawing/2014/main" id="{82964762-DAF5-6A13-1979-9E27CF6A2B31}"/>
              </a:ext>
            </a:extLst>
          </p:cNvPr>
          <p:cNvSpPr/>
          <p:nvPr/>
        </p:nvSpPr>
        <p:spPr bwMode="auto">
          <a:xfrm>
            <a:off x="5729131" y="2220090"/>
            <a:ext cx="605608" cy="659457"/>
          </a:xfrm>
          <a:prstGeom prst="flowChartConnector">
            <a:avLst/>
          </a:prstGeom>
          <a:solidFill>
            <a:schemeClr val="tx2"/>
          </a:solidFill>
          <a:ln>
            <a:solidFill>
              <a:schemeClr val="bg2"/>
            </a:solidFill>
            <a:headEnd type="none" w="med" len="med"/>
            <a:tailEnd type="none" w="med" len="med"/>
          </a:ln>
          <a:effectLst>
            <a:outerShdw blurRad="50800" dist="38100" dir="2700000" algn="tl" rotWithShape="0">
              <a:prstClr val="black">
                <a:alpha val="40000"/>
              </a:prstClr>
            </a:outerShdw>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L="234950" marR="0" indent="-234950" algn="l" defTabSz="914400" rtl="0" eaLnBrk="1" fontAlgn="base" latinLnBrk="0" hangingPunct="1">
              <a:lnSpc>
                <a:spcPct val="100000"/>
              </a:lnSpc>
              <a:spcBef>
                <a:spcPct val="100000"/>
              </a:spcBef>
              <a:spcAft>
                <a:spcPct val="0"/>
              </a:spcAft>
              <a:buClrTx/>
              <a:buSzTx/>
              <a:buFont typeface="Webdings" pitchFamily="18" charset="2"/>
              <a:buChar char="4"/>
              <a:tabLst/>
            </a:pPr>
            <a:endParaRPr lang="en-US" sz="1600" b="0">
              <a:solidFill>
                <a:schemeClr val="tx1"/>
              </a:solidFill>
              <a:latin typeface="+mn-lt"/>
              <a:ea typeface="+mn-ea"/>
              <a:cs typeface="+mn-cs"/>
            </a:endParaRPr>
          </a:p>
        </p:txBody>
      </p:sp>
      <p:sp>
        <p:nvSpPr>
          <p:cNvPr id="81" name="Flowchart: Connector 80">
            <a:extLst>
              <a:ext uri="{FF2B5EF4-FFF2-40B4-BE49-F238E27FC236}">
                <a16:creationId xmlns:a16="http://schemas.microsoft.com/office/drawing/2014/main" id="{D96E2BB6-C66D-583B-2D6B-3DCC41C74AFE}"/>
              </a:ext>
            </a:extLst>
          </p:cNvPr>
          <p:cNvSpPr/>
          <p:nvPr/>
        </p:nvSpPr>
        <p:spPr bwMode="auto">
          <a:xfrm>
            <a:off x="6968881" y="2822916"/>
            <a:ext cx="605608" cy="617719"/>
          </a:xfrm>
          <a:prstGeom prst="flowChartConnector">
            <a:avLst/>
          </a:prstGeom>
          <a:solidFill>
            <a:schemeClr val="accent3">
              <a:lumMod val="50000"/>
            </a:schemeClr>
          </a:solidFill>
          <a:ln>
            <a:noFill/>
            <a:headEnd type="none" w="med" len="med"/>
            <a:tailEnd type="none" w="med" len="med"/>
          </a:ln>
          <a:effectLst>
            <a:outerShdw blurRad="50800" dist="38100" dir="2700000" algn="tl" rotWithShape="0">
              <a:prstClr val="black">
                <a:alpha val="40000"/>
              </a:prstClr>
            </a:outerShdw>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L="234950" marR="0" indent="-234950" algn="l" defTabSz="914400" rtl="0" eaLnBrk="1" fontAlgn="base" latinLnBrk="0" hangingPunct="1">
              <a:lnSpc>
                <a:spcPct val="100000"/>
              </a:lnSpc>
              <a:spcBef>
                <a:spcPct val="100000"/>
              </a:spcBef>
              <a:spcAft>
                <a:spcPct val="0"/>
              </a:spcAft>
              <a:buClrTx/>
              <a:buSzTx/>
              <a:buFont typeface="Webdings" pitchFamily="18" charset="2"/>
              <a:buChar char="4"/>
              <a:tabLst/>
            </a:pPr>
            <a:endParaRPr lang="en-US" sz="1600" b="0">
              <a:solidFill>
                <a:schemeClr val="tx1"/>
              </a:solidFill>
              <a:latin typeface="+mn-lt"/>
              <a:ea typeface="+mn-ea"/>
              <a:cs typeface="+mn-cs"/>
            </a:endParaRPr>
          </a:p>
        </p:txBody>
      </p:sp>
      <p:pic>
        <p:nvPicPr>
          <p:cNvPr id="80" name="Graphic 79" descr="Stopwatch 75% with solid fill">
            <a:extLst>
              <a:ext uri="{FF2B5EF4-FFF2-40B4-BE49-F238E27FC236}">
                <a16:creationId xmlns:a16="http://schemas.microsoft.com/office/drawing/2014/main" id="{3A5D31E2-0E13-F0FC-CD0A-23518FB0444A}"/>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121085" y="2982208"/>
            <a:ext cx="307777" cy="307777"/>
          </a:xfrm>
          <a:prstGeom prst="rect">
            <a:avLst/>
          </a:prstGeom>
        </p:spPr>
      </p:pic>
      <p:sp>
        <p:nvSpPr>
          <p:cNvPr id="84" name="Flowchart: Connector 83">
            <a:extLst>
              <a:ext uri="{FF2B5EF4-FFF2-40B4-BE49-F238E27FC236}">
                <a16:creationId xmlns:a16="http://schemas.microsoft.com/office/drawing/2014/main" id="{79679EBE-C644-DF66-893E-1EB413EB9974}"/>
              </a:ext>
            </a:extLst>
          </p:cNvPr>
          <p:cNvSpPr/>
          <p:nvPr/>
        </p:nvSpPr>
        <p:spPr bwMode="auto">
          <a:xfrm>
            <a:off x="8091240" y="3398804"/>
            <a:ext cx="605608" cy="617719"/>
          </a:xfrm>
          <a:prstGeom prst="flowChartConnector">
            <a:avLst/>
          </a:prstGeom>
          <a:solidFill>
            <a:schemeClr val="bg2">
              <a:lumMod val="75000"/>
            </a:schemeClr>
          </a:solidFill>
          <a:ln>
            <a:noFill/>
            <a:headEnd type="none" w="med" len="med"/>
            <a:tailEnd type="none" w="med" len="med"/>
          </a:ln>
          <a:effectLst>
            <a:outerShdw blurRad="50800" dist="38100" dir="2700000" algn="tl" rotWithShape="0">
              <a:prstClr val="black">
                <a:alpha val="40000"/>
              </a:prstClr>
            </a:outerShdw>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L="234950" marR="0" indent="-234950" algn="l" defTabSz="914400" rtl="0" eaLnBrk="1" fontAlgn="base" latinLnBrk="0" hangingPunct="1">
              <a:lnSpc>
                <a:spcPct val="100000"/>
              </a:lnSpc>
              <a:spcBef>
                <a:spcPct val="100000"/>
              </a:spcBef>
              <a:spcAft>
                <a:spcPct val="0"/>
              </a:spcAft>
              <a:buClrTx/>
              <a:buSzTx/>
              <a:buFont typeface="Webdings" pitchFamily="18" charset="2"/>
              <a:buChar char="4"/>
              <a:tabLst/>
            </a:pPr>
            <a:endParaRPr lang="en-US" sz="1600" b="0">
              <a:solidFill>
                <a:schemeClr val="tx1"/>
              </a:solidFill>
              <a:latin typeface="+mn-lt"/>
              <a:ea typeface="+mn-ea"/>
              <a:cs typeface="+mn-cs"/>
            </a:endParaRPr>
          </a:p>
        </p:txBody>
      </p:sp>
      <p:pic>
        <p:nvPicPr>
          <p:cNvPr id="83" name="Graphic 82" descr="Shield Tick outline">
            <a:extLst>
              <a:ext uri="{FF2B5EF4-FFF2-40B4-BE49-F238E27FC236}">
                <a16:creationId xmlns:a16="http://schemas.microsoft.com/office/drawing/2014/main" id="{679EF9B1-682F-2670-C566-7471CD6EEF17}"/>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8202270" y="3571083"/>
            <a:ext cx="374468" cy="341494"/>
          </a:xfrm>
          <a:prstGeom prst="rect">
            <a:avLst/>
          </a:prstGeom>
        </p:spPr>
      </p:pic>
      <p:sp>
        <p:nvSpPr>
          <p:cNvPr id="85" name="Flowchart: Connector 84">
            <a:extLst>
              <a:ext uri="{FF2B5EF4-FFF2-40B4-BE49-F238E27FC236}">
                <a16:creationId xmlns:a16="http://schemas.microsoft.com/office/drawing/2014/main" id="{5DCE39C2-5B10-8019-61F9-88801F967A19}"/>
              </a:ext>
            </a:extLst>
          </p:cNvPr>
          <p:cNvSpPr/>
          <p:nvPr/>
        </p:nvSpPr>
        <p:spPr bwMode="auto">
          <a:xfrm>
            <a:off x="5818564" y="4630627"/>
            <a:ext cx="605608" cy="617719"/>
          </a:xfrm>
          <a:prstGeom prst="flowChartConnector">
            <a:avLst/>
          </a:prstGeom>
          <a:solidFill>
            <a:schemeClr val="tx2"/>
          </a:solidFill>
          <a:ln>
            <a:noFill/>
            <a:headEnd type="none" w="med" len="med"/>
            <a:tailEnd type="none" w="med" len="med"/>
          </a:ln>
          <a:effectLst>
            <a:outerShdw blurRad="50800" dist="38100" dir="2700000" algn="tl" rotWithShape="0">
              <a:prstClr val="black">
                <a:alpha val="40000"/>
              </a:prstClr>
            </a:outerShdw>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L="234950" marR="0" indent="-234950" algn="l" defTabSz="914400" rtl="0" eaLnBrk="1" fontAlgn="base" latinLnBrk="0" hangingPunct="1">
              <a:lnSpc>
                <a:spcPct val="100000"/>
              </a:lnSpc>
              <a:spcBef>
                <a:spcPct val="100000"/>
              </a:spcBef>
              <a:spcAft>
                <a:spcPct val="0"/>
              </a:spcAft>
              <a:buClrTx/>
              <a:buSzTx/>
              <a:buFont typeface="Webdings" pitchFamily="18" charset="2"/>
              <a:buChar char="4"/>
              <a:tabLst/>
            </a:pPr>
            <a:endParaRPr lang="en-US" sz="1600" b="0">
              <a:solidFill>
                <a:schemeClr val="tx1"/>
              </a:solidFill>
              <a:latin typeface="+mn-lt"/>
              <a:ea typeface="+mn-ea"/>
              <a:cs typeface="+mn-cs"/>
            </a:endParaRPr>
          </a:p>
        </p:txBody>
      </p:sp>
      <p:pic>
        <p:nvPicPr>
          <p:cNvPr id="74" name="Graphic 73" descr="Stacked Rocks with solid fill">
            <a:extLst>
              <a:ext uri="{FF2B5EF4-FFF2-40B4-BE49-F238E27FC236}">
                <a16:creationId xmlns:a16="http://schemas.microsoft.com/office/drawing/2014/main" id="{D70A0E63-6B48-48E7-8CC7-6250FD9913B0}"/>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5893246" y="4685525"/>
            <a:ext cx="445635" cy="408440"/>
          </a:xfrm>
          <a:prstGeom prst="rect">
            <a:avLst/>
          </a:prstGeom>
        </p:spPr>
      </p:pic>
      <p:sp>
        <p:nvSpPr>
          <p:cNvPr id="88" name="Flowchart: Connector 87">
            <a:extLst>
              <a:ext uri="{FF2B5EF4-FFF2-40B4-BE49-F238E27FC236}">
                <a16:creationId xmlns:a16="http://schemas.microsoft.com/office/drawing/2014/main" id="{3521E1C3-17CB-E0CC-66FB-6EF0ACE9B113}"/>
              </a:ext>
            </a:extLst>
          </p:cNvPr>
          <p:cNvSpPr/>
          <p:nvPr/>
        </p:nvSpPr>
        <p:spPr bwMode="auto">
          <a:xfrm>
            <a:off x="7057543" y="4008956"/>
            <a:ext cx="605608" cy="617719"/>
          </a:xfrm>
          <a:prstGeom prst="flowChartConnector">
            <a:avLst/>
          </a:prstGeom>
          <a:solidFill>
            <a:schemeClr val="accent5"/>
          </a:solidFill>
          <a:ln>
            <a:noFill/>
            <a:headEnd type="none" w="med" len="med"/>
            <a:tailEnd type="none" w="med" len="med"/>
          </a:ln>
          <a:effectLst>
            <a:outerShdw blurRad="50800" dist="38100" dir="2700000" algn="tl" rotWithShape="0">
              <a:prstClr val="black">
                <a:alpha val="40000"/>
              </a:prstClr>
            </a:outerShdw>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L="234950" marR="0" indent="-234950" algn="l" defTabSz="914400" rtl="0" eaLnBrk="1" fontAlgn="base" latinLnBrk="0" hangingPunct="1">
              <a:lnSpc>
                <a:spcPct val="100000"/>
              </a:lnSpc>
              <a:spcBef>
                <a:spcPct val="100000"/>
              </a:spcBef>
              <a:spcAft>
                <a:spcPct val="0"/>
              </a:spcAft>
              <a:buClrTx/>
              <a:buSzTx/>
              <a:buFont typeface="Webdings" pitchFamily="18" charset="2"/>
              <a:buChar char="4"/>
              <a:tabLst/>
            </a:pPr>
            <a:endParaRPr lang="en-US" sz="1600" b="0">
              <a:solidFill>
                <a:schemeClr val="tx1"/>
              </a:solidFill>
              <a:latin typeface="+mn-lt"/>
              <a:ea typeface="+mn-ea"/>
              <a:cs typeface="+mn-cs"/>
            </a:endParaRPr>
          </a:p>
        </p:txBody>
      </p:sp>
      <p:pic>
        <p:nvPicPr>
          <p:cNvPr id="87" name="Graphic 86" descr="Lock with solid fill">
            <a:extLst>
              <a:ext uri="{FF2B5EF4-FFF2-40B4-BE49-F238E27FC236}">
                <a16:creationId xmlns:a16="http://schemas.microsoft.com/office/drawing/2014/main" id="{5FF1ECCB-3EEC-2D14-2036-5C73B06C351B}"/>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7175185" y="4182066"/>
            <a:ext cx="384901" cy="233441"/>
          </a:xfrm>
          <a:prstGeom prst="rect">
            <a:avLst/>
          </a:prstGeom>
        </p:spPr>
      </p:pic>
      <p:sp>
        <p:nvSpPr>
          <p:cNvPr id="89" name="Flowchart: Connector 88">
            <a:extLst>
              <a:ext uri="{FF2B5EF4-FFF2-40B4-BE49-F238E27FC236}">
                <a16:creationId xmlns:a16="http://schemas.microsoft.com/office/drawing/2014/main" id="{52D8FECA-33AA-0B60-3195-55CC52A9BDC1}"/>
              </a:ext>
            </a:extLst>
          </p:cNvPr>
          <p:cNvSpPr/>
          <p:nvPr/>
        </p:nvSpPr>
        <p:spPr bwMode="auto">
          <a:xfrm>
            <a:off x="4572848" y="5155628"/>
            <a:ext cx="605608" cy="617719"/>
          </a:xfrm>
          <a:prstGeom prst="flowChartConnector">
            <a:avLst/>
          </a:prstGeom>
          <a:solidFill>
            <a:schemeClr val="accent3">
              <a:lumMod val="75000"/>
            </a:schemeClr>
          </a:solidFill>
          <a:ln>
            <a:noFill/>
            <a:headEnd type="none" w="med" len="med"/>
            <a:tailEnd type="none" w="med" len="med"/>
          </a:ln>
          <a:effectLst>
            <a:outerShdw blurRad="50800" dist="38100" dir="2700000" algn="tl" rotWithShape="0">
              <a:prstClr val="black">
                <a:alpha val="40000"/>
              </a:prstClr>
            </a:outerShdw>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L="234950" marR="0" indent="-234950" algn="l" defTabSz="914400" rtl="0" eaLnBrk="1" fontAlgn="base" latinLnBrk="0" hangingPunct="1">
              <a:lnSpc>
                <a:spcPct val="100000"/>
              </a:lnSpc>
              <a:spcBef>
                <a:spcPct val="100000"/>
              </a:spcBef>
              <a:spcAft>
                <a:spcPct val="0"/>
              </a:spcAft>
              <a:buClrTx/>
              <a:buSzTx/>
              <a:buFont typeface="Webdings" pitchFamily="18" charset="2"/>
              <a:buChar char="4"/>
              <a:tabLst/>
            </a:pPr>
            <a:endParaRPr lang="en-US" sz="1600" b="0">
              <a:solidFill>
                <a:schemeClr val="tx1"/>
              </a:solidFill>
              <a:latin typeface="+mn-lt"/>
              <a:ea typeface="+mn-ea"/>
              <a:cs typeface="+mn-cs"/>
            </a:endParaRPr>
          </a:p>
        </p:txBody>
      </p:sp>
      <p:pic>
        <p:nvPicPr>
          <p:cNvPr id="93" name="Graphic 92" descr="Clipboard Mixed outline">
            <a:extLst>
              <a:ext uri="{FF2B5EF4-FFF2-40B4-BE49-F238E27FC236}">
                <a16:creationId xmlns:a16="http://schemas.microsoft.com/office/drawing/2014/main" id="{629DD4D9-FBF7-FE9D-BE66-BCCFD87B4302}"/>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4685321" y="5283108"/>
            <a:ext cx="384152" cy="384152"/>
          </a:xfrm>
          <a:prstGeom prst="rect">
            <a:avLst/>
          </a:prstGeom>
        </p:spPr>
      </p:pic>
      <p:graphicFrame>
        <p:nvGraphicFramePr>
          <p:cNvPr id="50" name="Object 49">
            <a:extLst>
              <a:ext uri="{FF2B5EF4-FFF2-40B4-BE49-F238E27FC236}">
                <a16:creationId xmlns:a16="http://schemas.microsoft.com/office/drawing/2014/main" id="{CD01BB2C-B3A5-B40F-1A1F-E29CF255929E}"/>
              </a:ext>
            </a:extLst>
          </p:cNvPr>
          <p:cNvGraphicFramePr>
            <a:graphicFrameLocks noChangeAspect="1"/>
          </p:cNvGraphicFramePr>
          <p:nvPr>
            <p:extLst>
              <p:ext uri="{D42A27DB-BD31-4B8C-83A1-F6EECF244321}">
                <p14:modId xmlns:p14="http://schemas.microsoft.com/office/powerpoint/2010/main" val="3232686192"/>
              </p:ext>
            </p:extLst>
          </p:nvPr>
        </p:nvGraphicFramePr>
        <p:xfrm>
          <a:off x="1480773" y="1861111"/>
          <a:ext cx="381000" cy="806450"/>
        </p:xfrm>
        <a:graphic>
          <a:graphicData uri="http://schemas.openxmlformats.org/presentationml/2006/ole">
            <mc:AlternateContent xmlns:mc="http://schemas.openxmlformats.org/markup-compatibility/2006">
              <mc:Choice xmlns:v="urn:schemas-microsoft-com:vml" Requires="v">
                <p:oleObj name="Document" showAsIcon="1" r:id="rId23" imgW="381152" imgH="806585" progId="Word.Document.12">
                  <p:embed/>
                </p:oleObj>
              </mc:Choice>
              <mc:Fallback>
                <p:oleObj name="Document" showAsIcon="1" r:id="rId23" imgW="381152" imgH="806585" progId="Word.Document.12">
                  <p:embed/>
                  <p:pic>
                    <p:nvPicPr>
                      <p:cNvPr id="50" name="Object 49">
                        <a:extLst>
                          <a:ext uri="{FF2B5EF4-FFF2-40B4-BE49-F238E27FC236}">
                            <a16:creationId xmlns:a16="http://schemas.microsoft.com/office/drawing/2014/main" id="{CD01BB2C-B3A5-B40F-1A1F-E29CF255929E}"/>
                          </a:ext>
                        </a:extLst>
                      </p:cNvPr>
                      <p:cNvPicPr/>
                      <p:nvPr/>
                    </p:nvPicPr>
                    <p:blipFill>
                      <a:blip r:embed="rId24"/>
                      <a:stretch>
                        <a:fillRect/>
                      </a:stretch>
                    </p:blipFill>
                    <p:spPr>
                      <a:xfrm>
                        <a:off x="1480773" y="1861111"/>
                        <a:ext cx="381000" cy="806450"/>
                      </a:xfrm>
                      <a:prstGeom prst="rect">
                        <a:avLst/>
                      </a:prstGeom>
                    </p:spPr>
                  </p:pic>
                </p:oleObj>
              </mc:Fallback>
            </mc:AlternateContent>
          </a:graphicData>
        </a:graphic>
      </p:graphicFrame>
      <p:graphicFrame>
        <p:nvGraphicFramePr>
          <p:cNvPr id="52" name="Object 51">
            <a:extLst>
              <a:ext uri="{FF2B5EF4-FFF2-40B4-BE49-F238E27FC236}">
                <a16:creationId xmlns:a16="http://schemas.microsoft.com/office/drawing/2014/main" id="{FE08092D-8EFD-C743-5B45-56FA4EB14C0D}"/>
              </a:ext>
            </a:extLst>
          </p:cNvPr>
          <p:cNvGraphicFramePr>
            <a:graphicFrameLocks noChangeAspect="1"/>
          </p:cNvGraphicFramePr>
          <p:nvPr>
            <p:extLst>
              <p:ext uri="{D42A27DB-BD31-4B8C-83A1-F6EECF244321}">
                <p14:modId xmlns:p14="http://schemas.microsoft.com/office/powerpoint/2010/main" val="3216023901"/>
              </p:ext>
            </p:extLst>
          </p:nvPr>
        </p:nvGraphicFramePr>
        <p:xfrm>
          <a:off x="1491464" y="3014700"/>
          <a:ext cx="381000" cy="806450"/>
        </p:xfrm>
        <a:graphic>
          <a:graphicData uri="http://schemas.openxmlformats.org/presentationml/2006/ole">
            <mc:AlternateContent xmlns:mc="http://schemas.openxmlformats.org/markup-compatibility/2006">
              <mc:Choice xmlns:v="urn:schemas-microsoft-com:vml" Requires="v">
                <p:oleObj name="Document" showAsIcon="1" r:id="rId25" imgW="381152" imgH="806585" progId="Word.Document.12">
                  <p:embed/>
                </p:oleObj>
              </mc:Choice>
              <mc:Fallback>
                <p:oleObj name="Document" showAsIcon="1" r:id="rId25" imgW="381152" imgH="806585" progId="Word.Document.12">
                  <p:embed/>
                  <p:pic>
                    <p:nvPicPr>
                      <p:cNvPr id="52" name="Object 51">
                        <a:extLst>
                          <a:ext uri="{FF2B5EF4-FFF2-40B4-BE49-F238E27FC236}">
                            <a16:creationId xmlns:a16="http://schemas.microsoft.com/office/drawing/2014/main" id="{FE08092D-8EFD-C743-5B45-56FA4EB14C0D}"/>
                          </a:ext>
                        </a:extLst>
                      </p:cNvPr>
                      <p:cNvPicPr/>
                      <p:nvPr/>
                    </p:nvPicPr>
                    <p:blipFill>
                      <a:blip r:embed="rId24"/>
                      <a:stretch>
                        <a:fillRect/>
                      </a:stretch>
                    </p:blipFill>
                    <p:spPr>
                      <a:xfrm>
                        <a:off x="1491464" y="3014700"/>
                        <a:ext cx="381000" cy="806450"/>
                      </a:xfrm>
                      <a:prstGeom prst="rect">
                        <a:avLst/>
                      </a:prstGeom>
                    </p:spPr>
                  </p:pic>
                </p:oleObj>
              </mc:Fallback>
            </mc:AlternateContent>
          </a:graphicData>
        </a:graphic>
      </p:graphicFrame>
      <p:graphicFrame>
        <p:nvGraphicFramePr>
          <p:cNvPr id="54" name="Object 53">
            <a:extLst>
              <a:ext uri="{FF2B5EF4-FFF2-40B4-BE49-F238E27FC236}">
                <a16:creationId xmlns:a16="http://schemas.microsoft.com/office/drawing/2014/main" id="{882C145F-AED6-0D87-3291-47F27F235ACD}"/>
              </a:ext>
            </a:extLst>
          </p:cNvPr>
          <p:cNvGraphicFramePr>
            <a:graphicFrameLocks noChangeAspect="1"/>
          </p:cNvGraphicFramePr>
          <p:nvPr>
            <p:extLst>
              <p:ext uri="{D42A27DB-BD31-4B8C-83A1-F6EECF244321}">
                <p14:modId xmlns:p14="http://schemas.microsoft.com/office/powerpoint/2010/main" val="1708474928"/>
              </p:ext>
            </p:extLst>
          </p:nvPr>
        </p:nvGraphicFramePr>
        <p:xfrm>
          <a:off x="1480773" y="3606609"/>
          <a:ext cx="381000" cy="806450"/>
        </p:xfrm>
        <a:graphic>
          <a:graphicData uri="http://schemas.openxmlformats.org/presentationml/2006/ole">
            <mc:AlternateContent xmlns:mc="http://schemas.openxmlformats.org/markup-compatibility/2006">
              <mc:Choice xmlns:v="urn:schemas-microsoft-com:vml" Requires="v">
                <p:oleObj name="Document" showAsIcon="1" r:id="rId26" imgW="381152" imgH="806585" progId="Word.Document.12">
                  <p:embed/>
                </p:oleObj>
              </mc:Choice>
              <mc:Fallback>
                <p:oleObj name="Document" showAsIcon="1" r:id="rId26" imgW="381152" imgH="806585" progId="Word.Document.12">
                  <p:embed/>
                  <p:pic>
                    <p:nvPicPr>
                      <p:cNvPr id="54" name="Object 53">
                        <a:extLst>
                          <a:ext uri="{FF2B5EF4-FFF2-40B4-BE49-F238E27FC236}">
                            <a16:creationId xmlns:a16="http://schemas.microsoft.com/office/drawing/2014/main" id="{882C145F-AED6-0D87-3291-47F27F235ACD}"/>
                          </a:ext>
                        </a:extLst>
                      </p:cNvPr>
                      <p:cNvPicPr/>
                      <p:nvPr/>
                    </p:nvPicPr>
                    <p:blipFill>
                      <a:blip r:embed="rId24"/>
                      <a:stretch>
                        <a:fillRect/>
                      </a:stretch>
                    </p:blipFill>
                    <p:spPr>
                      <a:xfrm>
                        <a:off x="1480773" y="3606609"/>
                        <a:ext cx="381000" cy="806450"/>
                      </a:xfrm>
                      <a:prstGeom prst="rect">
                        <a:avLst/>
                      </a:prstGeom>
                    </p:spPr>
                  </p:pic>
                </p:oleObj>
              </mc:Fallback>
            </mc:AlternateContent>
          </a:graphicData>
        </a:graphic>
      </p:graphicFrame>
      <p:graphicFrame>
        <p:nvGraphicFramePr>
          <p:cNvPr id="69" name="Object 68">
            <a:extLst>
              <a:ext uri="{FF2B5EF4-FFF2-40B4-BE49-F238E27FC236}">
                <a16:creationId xmlns:a16="http://schemas.microsoft.com/office/drawing/2014/main" id="{379666F9-AF3B-55AC-C47B-31BB2572C6D5}"/>
              </a:ext>
            </a:extLst>
          </p:cNvPr>
          <p:cNvGraphicFramePr>
            <a:graphicFrameLocks noChangeAspect="1"/>
          </p:cNvGraphicFramePr>
          <p:nvPr>
            <p:extLst>
              <p:ext uri="{D42A27DB-BD31-4B8C-83A1-F6EECF244321}">
                <p14:modId xmlns:p14="http://schemas.microsoft.com/office/powerpoint/2010/main" val="386732264"/>
              </p:ext>
            </p:extLst>
          </p:nvPr>
        </p:nvGraphicFramePr>
        <p:xfrm>
          <a:off x="1480773" y="4731407"/>
          <a:ext cx="381000" cy="806450"/>
        </p:xfrm>
        <a:graphic>
          <a:graphicData uri="http://schemas.openxmlformats.org/presentationml/2006/ole">
            <mc:AlternateContent xmlns:mc="http://schemas.openxmlformats.org/markup-compatibility/2006">
              <mc:Choice xmlns:v="urn:schemas-microsoft-com:vml" Requires="v">
                <p:oleObj name="Document" showAsIcon="1" r:id="rId27" imgW="381152" imgH="806585" progId="Word.Document.12">
                  <p:embed/>
                </p:oleObj>
              </mc:Choice>
              <mc:Fallback>
                <p:oleObj name="Document" showAsIcon="1" r:id="rId27" imgW="381152" imgH="806585" progId="Word.Document.12">
                  <p:embed/>
                  <p:pic>
                    <p:nvPicPr>
                      <p:cNvPr id="69" name="Object 68">
                        <a:extLst>
                          <a:ext uri="{FF2B5EF4-FFF2-40B4-BE49-F238E27FC236}">
                            <a16:creationId xmlns:a16="http://schemas.microsoft.com/office/drawing/2014/main" id="{379666F9-AF3B-55AC-C47B-31BB2572C6D5}"/>
                          </a:ext>
                        </a:extLst>
                      </p:cNvPr>
                      <p:cNvPicPr/>
                      <p:nvPr/>
                    </p:nvPicPr>
                    <p:blipFill>
                      <a:blip r:embed="rId24"/>
                      <a:stretch>
                        <a:fillRect/>
                      </a:stretch>
                    </p:blipFill>
                    <p:spPr>
                      <a:xfrm>
                        <a:off x="1480773" y="4731407"/>
                        <a:ext cx="381000" cy="806450"/>
                      </a:xfrm>
                      <a:prstGeom prst="rect">
                        <a:avLst/>
                      </a:prstGeom>
                    </p:spPr>
                  </p:pic>
                </p:oleObj>
              </mc:Fallback>
            </mc:AlternateContent>
          </a:graphicData>
        </a:graphic>
      </p:graphicFrame>
      <p:graphicFrame>
        <p:nvGraphicFramePr>
          <p:cNvPr id="73" name="Object 72">
            <a:extLst>
              <a:ext uri="{FF2B5EF4-FFF2-40B4-BE49-F238E27FC236}">
                <a16:creationId xmlns:a16="http://schemas.microsoft.com/office/drawing/2014/main" id="{463558E3-F08C-1D2A-CBA8-60233717CC0F}"/>
              </a:ext>
            </a:extLst>
          </p:cNvPr>
          <p:cNvGraphicFramePr>
            <a:graphicFrameLocks noChangeAspect="1"/>
          </p:cNvGraphicFramePr>
          <p:nvPr>
            <p:extLst>
              <p:ext uri="{D42A27DB-BD31-4B8C-83A1-F6EECF244321}">
                <p14:modId xmlns:p14="http://schemas.microsoft.com/office/powerpoint/2010/main" val="3278479023"/>
              </p:ext>
            </p:extLst>
          </p:nvPr>
        </p:nvGraphicFramePr>
        <p:xfrm>
          <a:off x="1492250" y="5308600"/>
          <a:ext cx="381000" cy="806450"/>
        </p:xfrm>
        <a:graphic>
          <a:graphicData uri="http://schemas.openxmlformats.org/presentationml/2006/ole">
            <mc:AlternateContent xmlns:mc="http://schemas.openxmlformats.org/markup-compatibility/2006">
              <mc:Choice xmlns:v="urn:schemas-microsoft-com:vml" Requires="v">
                <p:oleObj name="Document" showAsIcon="1" r:id="rId28" imgW="381152" imgH="806585" progId="Word.Document.12">
                  <p:embed/>
                </p:oleObj>
              </mc:Choice>
              <mc:Fallback>
                <p:oleObj name="Document" showAsIcon="1" r:id="rId28" imgW="381152" imgH="806585" progId="Word.Document.12">
                  <p:embed/>
                  <p:pic>
                    <p:nvPicPr>
                      <p:cNvPr id="73" name="Object 72">
                        <a:extLst>
                          <a:ext uri="{FF2B5EF4-FFF2-40B4-BE49-F238E27FC236}">
                            <a16:creationId xmlns:a16="http://schemas.microsoft.com/office/drawing/2014/main" id="{463558E3-F08C-1D2A-CBA8-60233717CC0F}"/>
                          </a:ext>
                        </a:extLst>
                      </p:cNvPr>
                      <p:cNvPicPr/>
                      <p:nvPr/>
                    </p:nvPicPr>
                    <p:blipFill>
                      <a:blip r:embed="rId24"/>
                      <a:stretch>
                        <a:fillRect/>
                      </a:stretch>
                    </p:blipFill>
                    <p:spPr>
                      <a:xfrm>
                        <a:off x="1492250" y="5308600"/>
                        <a:ext cx="381000" cy="806450"/>
                      </a:xfrm>
                      <a:prstGeom prst="rect">
                        <a:avLst/>
                      </a:prstGeom>
                    </p:spPr>
                  </p:pic>
                </p:oleObj>
              </mc:Fallback>
            </mc:AlternateContent>
          </a:graphicData>
        </a:graphic>
      </p:graphicFrame>
      <p:graphicFrame>
        <p:nvGraphicFramePr>
          <p:cNvPr id="78" name="Object 77">
            <a:extLst>
              <a:ext uri="{FF2B5EF4-FFF2-40B4-BE49-F238E27FC236}">
                <a16:creationId xmlns:a16="http://schemas.microsoft.com/office/drawing/2014/main" id="{26688FD2-B2EA-D7AC-4A23-7582F21B5A3B}"/>
              </a:ext>
            </a:extLst>
          </p:cNvPr>
          <p:cNvGraphicFramePr>
            <a:graphicFrameLocks noChangeAspect="1"/>
          </p:cNvGraphicFramePr>
          <p:nvPr>
            <p:extLst>
              <p:ext uri="{D42A27DB-BD31-4B8C-83A1-F6EECF244321}">
                <p14:modId xmlns:p14="http://schemas.microsoft.com/office/powerpoint/2010/main" val="4010455548"/>
              </p:ext>
            </p:extLst>
          </p:nvPr>
        </p:nvGraphicFramePr>
        <p:xfrm>
          <a:off x="1480773" y="4133917"/>
          <a:ext cx="381000" cy="806450"/>
        </p:xfrm>
        <a:graphic>
          <a:graphicData uri="http://schemas.openxmlformats.org/presentationml/2006/ole">
            <mc:AlternateContent xmlns:mc="http://schemas.openxmlformats.org/markup-compatibility/2006">
              <mc:Choice xmlns:v="urn:schemas-microsoft-com:vml" Requires="v">
                <p:oleObj name="Document" showAsIcon="1" r:id="rId29" imgW="381152" imgH="806585" progId="Word.Document.12">
                  <p:embed/>
                </p:oleObj>
              </mc:Choice>
              <mc:Fallback>
                <p:oleObj name="Document" showAsIcon="1" r:id="rId29" imgW="381152" imgH="806585" progId="Word.Document.12">
                  <p:embed/>
                  <p:pic>
                    <p:nvPicPr>
                      <p:cNvPr id="78" name="Object 77">
                        <a:extLst>
                          <a:ext uri="{FF2B5EF4-FFF2-40B4-BE49-F238E27FC236}">
                            <a16:creationId xmlns:a16="http://schemas.microsoft.com/office/drawing/2014/main" id="{26688FD2-B2EA-D7AC-4A23-7582F21B5A3B}"/>
                          </a:ext>
                        </a:extLst>
                      </p:cNvPr>
                      <p:cNvPicPr/>
                      <p:nvPr/>
                    </p:nvPicPr>
                    <p:blipFill>
                      <a:blip r:embed="rId24"/>
                      <a:stretch>
                        <a:fillRect/>
                      </a:stretch>
                    </p:blipFill>
                    <p:spPr>
                      <a:xfrm>
                        <a:off x="1480773" y="4133917"/>
                        <a:ext cx="381000" cy="806450"/>
                      </a:xfrm>
                      <a:prstGeom prst="rect">
                        <a:avLst/>
                      </a:prstGeom>
                    </p:spPr>
                  </p:pic>
                </p:oleObj>
              </mc:Fallback>
            </mc:AlternateContent>
          </a:graphicData>
        </a:graphic>
      </p:graphicFrame>
      <p:graphicFrame>
        <p:nvGraphicFramePr>
          <p:cNvPr id="82" name="Object 81">
            <a:extLst>
              <a:ext uri="{FF2B5EF4-FFF2-40B4-BE49-F238E27FC236}">
                <a16:creationId xmlns:a16="http://schemas.microsoft.com/office/drawing/2014/main" id="{48E25806-0400-18E7-D3E6-97099A97F792}"/>
              </a:ext>
            </a:extLst>
          </p:cNvPr>
          <p:cNvGraphicFramePr>
            <a:graphicFrameLocks noChangeAspect="1"/>
          </p:cNvGraphicFramePr>
          <p:nvPr>
            <p:extLst>
              <p:ext uri="{D42A27DB-BD31-4B8C-83A1-F6EECF244321}">
                <p14:modId xmlns:p14="http://schemas.microsoft.com/office/powerpoint/2010/main" val="1715090505"/>
              </p:ext>
            </p:extLst>
          </p:nvPr>
        </p:nvGraphicFramePr>
        <p:xfrm>
          <a:off x="1490352" y="2359423"/>
          <a:ext cx="381000" cy="806450"/>
        </p:xfrm>
        <a:graphic>
          <a:graphicData uri="http://schemas.openxmlformats.org/presentationml/2006/ole">
            <mc:AlternateContent xmlns:mc="http://schemas.openxmlformats.org/markup-compatibility/2006">
              <mc:Choice xmlns:v="urn:schemas-microsoft-com:vml" Requires="v">
                <p:oleObj name="Document" showAsIcon="1" r:id="rId30" imgW="381152" imgH="806585" progId="Word.Document.12">
                  <p:embed/>
                </p:oleObj>
              </mc:Choice>
              <mc:Fallback>
                <p:oleObj name="Document" showAsIcon="1" r:id="rId30" imgW="381152" imgH="806585" progId="Word.Document.12">
                  <p:embed/>
                  <p:pic>
                    <p:nvPicPr>
                      <p:cNvPr id="82" name="Object 81">
                        <a:extLst>
                          <a:ext uri="{FF2B5EF4-FFF2-40B4-BE49-F238E27FC236}">
                            <a16:creationId xmlns:a16="http://schemas.microsoft.com/office/drawing/2014/main" id="{48E25806-0400-18E7-D3E6-97099A97F792}"/>
                          </a:ext>
                        </a:extLst>
                      </p:cNvPr>
                      <p:cNvPicPr/>
                      <p:nvPr/>
                    </p:nvPicPr>
                    <p:blipFill>
                      <a:blip r:embed="rId24"/>
                      <a:stretch>
                        <a:fillRect/>
                      </a:stretch>
                    </p:blipFill>
                    <p:spPr>
                      <a:xfrm>
                        <a:off x="1490352" y="2359423"/>
                        <a:ext cx="381000" cy="806450"/>
                      </a:xfrm>
                      <a:prstGeom prst="rect">
                        <a:avLst/>
                      </a:prstGeom>
                    </p:spPr>
                  </p:pic>
                </p:oleObj>
              </mc:Fallback>
            </mc:AlternateContent>
          </a:graphicData>
        </a:graphic>
      </p:graphicFrame>
      <p:pic>
        <p:nvPicPr>
          <p:cNvPr id="53" name="Graphic 52" descr="Presentation with checklist with solid fill">
            <a:extLst>
              <a:ext uri="{FF2B5EF4-FFF2-40B4-BE49-F238E27FC236}">
                <a16:creationId xmlns:a16="http://schemas.microsoft.com/office/drawing/2014/main" id="{777D432A-8BC4-F7A7-6B39-5948A7D22D7C}"/>
              </a:ext>
            </a:extLst>
          </p:cNvPr>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a:off x="5819574" y="2384800"/>
            <a:ext cx="424721" cy="406124"/>
          </a:xfrm>
          <a:prstGeom prst="rect">
            <a:avLst/>
          </a:prstGeom>
        </p:spPr>
      </p:pic>
      <p:pic>
        <p:nvPicPr>
          <p:cNvPr id="31" name="Picture 30">
            <a:extLst>
              <a:ext uri="{FF2B5EF4-FFF2-40B4-BE49-F238E27FC236}">
                <a16:creationId xmlns:a16="http://schemas.microsoft.com/office/drawing/2014/main" id="{D742237C-6418-FB00-3857-95D99E03EA56}"/>
              </a:ext>
            </a:extLst>
          </p:cNvPr>
          <p:cNvPicPr>
            <a:picLocks noChangeAspect="1"/>
          </p:cNvPicPr>
          <p:nvPr/>
        </p:nvPicPr>
        <p:blipFill>
          <a:blip r:embed="rId33"/>
          <a:stretch>
            <a:fillRect/>
          </a:stretch>
        </p:blipFill>
        <p:spPr>
          <a:xfrm>
            <a:off x="11220450" y="76694"/>
            <a:ext cx="971550" cy="933450"/>
          </a:xfrm>
          <a:prstGeom prst="rect">
            <a:avLst/>
          </a:prstGeom>
        </p:spPr>
      </p:pic>
    </p:spTree>
    <p:extLst>
      <p:ext uri="{BB962C8B-B14F-4D97-AF65-F5344CB8AC3E}">
        <p14:creationId xmlns:p14="http://schemas.microsoft.com/office/powerpoint/2010/main" val="35017477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Rounded Corners 21">
            <a:extLst>
              <a:ext uri="{FF2B5EF4-FFF2-40B4-BE49-F238E27FC236}">
                <a16:creationId xmlns:a16="http://schemas.microsoft.com/office/drawing/2014/main" id="{ABD0A888-9B80-D81B-41B2-E95E628543F1}"/>
              </a:ext>
            </a:extLst>
          </p:cNvPr>
          <p:cNvSpPr/>
          <p:nvPr/>
        </p:nvSpPr>
        <p:spPr bwMode="auto">
          <a:xfrm>
            <a:off x="6182202" y="5333997"/>
            <a:ext cx="4356651" cy="867686"/>
          </a:xfrm>
          <a:prstGeom prst="roundRect">
            <a:avLst/>
          </a:prstGeom>
          <a:solidFill>
            <a:schemeClr val="bg1"/>
          </a:solidFill>
          <a:ln>
            <a:solidFill>
              <a:schemeClr val="tx1"/>
            </a:solidFill>
            <a:headEnd type="none" w="med" len="med"/>
            <a:tailEnd type="none" w="med" len="med"/>
          </a:ln>
          <a:effectLst>
            <a:outerShdw blurRad="50800" dist="38100" dir="2700000" algn="tl" rotWithShape="0">
              <a:prstClr val="black">
                <a:alpha val="40000"/>
              </a:prstClr>
            </a:outerShdw>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L="234950" indent="-234950" algn="l" eaLnBrk="1" hangingPunct="1">
              <a:spcBef>
                <a:spcPct val="100000"/>
              </a:spcBef>
              <a:buClrTx/>
              <a:buChar char="4"/>
            </a:pPr>
            <a:endParaRPr lang="en-US" sz="1600" err="1">
              <a:solidFill>
                <a:schemeClr val="tx1"/>
              </a:solidFill>
              <a:latin typeface="+mj-lt"/>
            </a:endParaRPr>
          </a:p>
        </p:txBody>
      </p:sp>
      <p:sp>
        <p:nvSpPr>
          <p:cNvPr id="21" name="Rectangle: Rounded Corners 20">
            <a:extLst>
              <a:ext uri="{FF2B5EF4-FFF2-40B4-BE49-F238E27FC236}">
                <a16:creationId xmlns:a16="http://schemas.microsoft.com/office/drawing/2014/main" id="{0CB16807-2559-A7A7-0CB6-80A78C0C9FDC}"/>
              </a:ext>
            </a:extLst>
          </p:cNvPr>
          <p:cNvSpPr/>
          <p:nvPr/>
        </p:nvSpPr>
        <p:spPr bwMode="auto">
          <a:xfrm>
            <a:off x="6175576" y="4271748"/>
            <a:ext cx="4363277" cy="842895"/>
          </a:xfrm>
          <a:prstGeom prst="roundRect">
            <a:avLst/>
          </a:prstGeom>
          <a:solidFill>
            <a:schemeClr val="bg1"/>
          </a:solidFill>
          <a:ln>
            <a:solidFill>
              <a:schemeClr val="tx2"/>
            </a:solidFill>
            <a:headEnd type="none" w="med" len="med"/>
            <a:tailEnd type="none" w="med" len="med"/>
          </a:ln>
          <a:effectLst>
            <a:outerShdw blurRad="50800" dist="38100" dir="2700000" algn="tl" rotWithShape="0">
              <a:prstClr val="black">
                <a:alpha val="40000"/>
              </a:prstClr>
            </a:outerShdw>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L="234950" indent="-234950" algn="l" eaLnBrk="1" hangingPunct="1">
              <a:spcBef>
                <a:spcPct val="100000"/>
              </a:spcBef>
              <a:buClrTx/>
              <a:buChar char="4"/>
            </a:pPr>
            <a:endParaRPr lang="en-US" sz="1600" err="1">
              <a:solidFill>
                <a:schemeClr val="tx1"/>
              </a:solidFill>
              <a:latin typeface="+mj-lt"/>
            </a:endParaRPr>
          </a:p>
        </p:txBody>
      </p:sp>
      <p:sp>
        <p:nvSpPr>
          <p:cNvPr id="23" name="Rectangle: Rounded Corners 22">
            <a:extLst>
              <a:ext uri="{FF2B5EF4-FFF2-40B4-BE49-F238E27FC236}">
                <a16:creationId xmlns:a16="http://schemas.microsoft.com/office/drawing/2014/main" id="{91C6E09A-CF2F-0776-24C8-FE4D4B41B50D}"/>
              </a:ext>
            </a:extLst>
          </p:cNvPr>
          <p:cNvSpPr/>
          <p:nvPr/>
        </p:nvSpPr>
        <p:spPr bwMode="auto">
          <a:xfrm>
            <a:off x="6119253" y="3224212"/>
            <a:ext cx="4419600" cy="842895"/>
          </a:xfrm>
          <a:prstGeom prst="roundRect">
            <a:avLst/>
          </a:prstGeom>
          <a:solidFill>
            <a:schemeClr val="bg1"/>
          </a:solidFill>
          <a:ln>
            <a:solidFill>
              <a:schemeClr val="tx1"/>
            </a:solidFill>
            <a:headEnd type="none" w="med" len="med"/>
            <a:tailEnd type="none" w="med" len="med"/>
          </a:ln>
          <a:effectLst>
            <a:outerShdw blurRad="50800" dist="38100" dir="2700000" algn="tl" rotWithShape="0">
              <a:prstClr val="black">
                <a:alpha val="40000"/>
              </a:prstClr>
            </a:outerShdw>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L="234950" indent="-234950" algn="l" eaLnBrk="1" hangingPunct="1">
              <a:spcBef>
                <a:spcPct val="100000"/>
              </a:spcBef>
              <a:buClrTx/>
              <a:buChar char="4"/>
            </a:pPr>
            <a:endParaRPr lang="en-US" sz="1600" err="1">
              <a:solidFill>
                <a:schemeClr val="tx1"/>
              </a:solidFill>
              <a:latin typeface="+mj-lt"/>
            </a:endParaRPr>
          </a:p>
        </p:txBody>
      </p:sp>
      <p:sp>
        <p:nvSpPr>
          <p:cNvPr id="17" name="Rectangle: Rounded Corners 16">
            <a:extLst>
              <a:ext uri="{FF2B5EF4-FFF2-40B4-BE49-F238E27FC236}">
                <a16:creationId xmlns:a16="http://schemas.microsoft.com/office/drawing/2014/main" id="{620A35EB-5854-07AF-1809-CD4611CE9EB2}"/>
              </a:ext>
            </a:extLst>
          </p:cNvPr>
          <p:cNvSpPr/>
          <p:nvPr/>
        </p:nvSpPr>
        <p:spPr bwMode="auto">
          <a:xfrm>
            <a:off x="6107241" y="2114241"/>
            <a:ext cx="4431612" cy="867637"/>
          </a:xfrm>
          <a:prstGeom prst="roundRect">
            <a:avLst/>
          </a:prstGeom>
          <a:solidFill>
            <a:schemeClr val="bg1"/>
          </a:solidFill>
          <a:ln>
            <a:solidFill>
              <a:schemeClr val="tx2"/>
            </a:solidFill>
            <a:headEnd type="none" w="med" len="med"/>
            <a:tailEnd type="none" w="med" len="med"/>
          </a:ln>
          <a:effectLst>
            <a:outerShdw blurRad="50800" dist="38100" dir="2700000" algn="tl" rotWithShape="0">
              <a:prstClr val="black">
                <a:alpha val="40000"/>
              </a:prstClr>
            </a:outerShdw>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L="234950" indent="-234950" algn="l" eaLnBrk="1" hangingPunct="1">
              <a:spcBef>
                <a:spcPct val="100000"/>
              </a:spcBef>
              <a:buClrTx/>
              <a:buChar char="4"/>
            </a:pPr>
            <a:endParaRPr lang="en-US" sz="1600" err="1">
              <a:solidFill>
                <a:schemeClr val="tx1"/>
              </a:solidFill>
              <a:latin typeface="+mj-lt"/>
            </a:endParaRPr>
          </a:p>
        </p:txBody>
      </p:sp>
      <p:sp>
        <p:nvSpPr>
          <p:cNvPr id="18" name="Rectangle: Rounded Corners 17">
            <a:extLst>
              <a:ext uri="{FF2B5EF4-FFF2-40B4-BE49-F238E27FC236}">
                <a16:creationId xmlns:a16="http://schemas.microsoft.com/office/drawing/2014/main" id="{0A00C317-5B06-8B73-6FA1-4D48FDC36CE2}"/>
              </a:ext>
            </a:extLst>
          </p:cNvPr>
          <p:cNvSpPr/>
          <p:nvPr/>
        </p:nvSpPr>
        <p:spPr bwMode="auto">
          <a:xfrm>
            <a:off x="6107242" y="1066799"/>
            <a:ext cx="4431612" cy="842895"/>
          </a:xfrm>
          <a:prstGeom prst="roundRect">
            <a:avLst/>
          </a:prstGeom>
          <a:solidFill>
            <a:schemeClr val="bg1"/>
          </a:solidFill>
          <a:ln>
            <a:solidFill>
              <a:schemeClr val="tx1"/>
            </a:solidFill>
            <a:headEnd type="none" w="med" len="med"/>
            <a:tailEnd type="none" w="med" len="med"/>
          </a:ln>
          <a:effectLst>
            <a:outerShdw blurRad="50800" dist="38100" dir="2700000" algn="tl" rotWithShape="0">
              <a:prstClr val="black">
                <a:alpha val="40000"/>
              </a:prstClr>
            </a:outerShdw>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L="234950" indent="-234950" algn="l" eaLnBrk="1" hangingPunct="1">
              <a:spcBef>
                <a:spcPct val="100000"/>
              </a:spcBef>
              <a:buClrTx/>
              <a:buChar char="4"/>
            </a:pPr>
            <a:endParaRPr lang="en-US" sz="1600" err="1">
              <a:solidFill>
                <a:schemeClr val="tx1"/>
              </a:solidFill>
              <a:latin typeface="+mj-lt"/>
            </a:endParaRPr>
          </a:p>
        </p:txBody>
      </p:sp>
      <p:sp>
        <p:nvSpPr>
          <p:cNvPr id="16" name="Rectangle: Rounded Corners 15">
            <a:extLst>
              <a:ext uri="{FF2B5EF4-FFF2-40B4-BE49-F238E27FC236}">
                <a16:creationId xmlns:a16="http://schemas.microsoft.com/office/drawing/2014/main" id="{2E700A2B-8533-36E8-7341-4A59265525CB}"/>
              </a:ext>
            </a:extLst>
          </p:cNvPr>
          <p:cNvSpPr/>
          <p:nvPr/>
        </p:nvSpPr>
        <p:spPr bwMode="auto">
          <a:xfrm>
            <a:off x="1381602" y="5332755"/>
            <a:ext cx="4356651" cy="886796"/>
          </a:xfrm>
          <a:prstGeom prst="roundRect">
            <a:avLst/>
          </a:prstGeom>
          <a:solidFill>
            <a:schemeClr val="bg1"/>
          </a:solidFill>
          <a:ln>
            <a:solidFill>
              <a:schemeClr val="tx2"/>
            </a:solidFill>
            <a:headEnd type="none" w="med" len="med"/>
            <a:tailEnd type="none" w="med" len="med"/>
          </a:ln>
          <a:effectLst>
            <a:outerShdw blurRad="50800" dist="38100" dir="2700000" algn="tl" rotWithShape="0">
              <a:prstClr val="black">
                <a:alpha val="40000"/>
              </a:prstClr>
            </a:outerShdw>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L="234950" indent="-234950" algn="l" eaLnBrk="1" hangingPunct="1">
              <a:spcBef>
                <a:spcPct val="100000"/>
              </a:spcBef>
              <a:buClrTx/>
              <a:buChar char="4"/>
            </a:pPr>
            <a:endParaRPr lang="en-US" sz="1600" err="1">
              <a:solidFill>
                <a:schemeClr val="tx1"/>
              </a:solidFill>
              <a:latin typeface="+mj-lt"/>
            </a:endParaRPr>
          </a:p>
        </p:txBody>
      </p:sp>
      <p:sp>
        <p:nvSpPr>
          <p:cNvPr id="15" name="Rectangle: Rounded Corners 14">
            <a:extLst>
              <a:ext uri="{FF2B5EF4-FFF2-40B4-BE49-F238E27FC236}">
                <a16:creationId xmlns:a16="http://schemas.microsoft.com/office/drawing/2014/main" id="{9353680B-5403-8C05-2569-B711639C582D}"/>
              </a:ext>
            </a:extLst>
          </p:cNvPr>
          <p:cNvSpPr/>
          <p:nvPr/>
        </p:nvSpPr>
        <p:spPr bwMode="auto">
          <a:xfrm>
            <a:off x="1341845" y="4286251"/>
            <a:ext cx="4409663" cy="842895"/>
          </a:xfrm>
          <a:prstGeom prst="roundRect">
            <a:avLst/>
          </a:prstGeom>
          <a:solidFill>
            <a:schemeClr val="bg1"/>
          </a:solidFill>
          <a:ln>
            <a:solidFill>
              <a:schemeClr val="tx1"/>
            </a:solidFill>
            <a:headEnd type="none" w="med" len="med"/>
            <a:tailEnd type="none" w="med" len="med"/>
          </a:ln>
          <a:effectLst>
            <a:outerShdw blurRad="50800" dist="38100" dir="2700000" algn="tl" rotWithShape="0">
              <a:prstClr val="black">
                <a:alpha val="40000"/>
              </a:prstClr>
            </a:outerShdw>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L="234950" indent="-234950" algn="l" eaLnBrk="1" hangingPunct="1">
              <a:spcBef>
                <a:spcPct val="100000"/>
              </a:spcBef>
              <a:buClrTx/>
              <a:buChar char="4"/>
            </a:pPr>
            <a:endParaRPr lang="en-US" sz="1600" err="1">
              <a:solidFill>
                <a:schemeClr val="tx1"/>
              </a:solidFill>
              <a:latin typeface="+mj-lt"/>
            </a:endParaRPr>
          </a:p>
        </p:txBody>
      </p:sp>
      <p:sp>
        <p:nvSpPr>
          <p:cNvPr id="19" name="Rectangle: Rounded Corners 18">
            <a:extLst>
              <a:ext uri="{FF2B5EF4-FFF2-40B4-BE49-F238E27FC236}">
                <a16:creationId xmlns:a16="http://schemas.microsoft.com/office/drawing/2014/main" id="{C528DEBE-CF10-0B9D-3CC7-E8899754EB04}"/>
              </a:ext>
            </a:extLst>
          </p:cNvPr>
          <p:cNvSpPr/>
          <p:nvPr/>
        </p:nvSpPr>
        <p:spPr bwMode="auto">
          <a:xfrm>
            <a:off x="1341845" y="2129039"/>
            <a:ext cx="4419601" cy="842895"/>
          </a:xfrm>
          <a:prstGeom prst="roundRect">
            <a:avLst/>
          </a:prstGeom>
          <a:solidFill>
            <a:schemeClr val="bg1"/>
          </a:solidFill>
          <a:ln>
            <a:solidFill>
              <a:schemeClr val="tx1"/>
            </a:solidFill>
            <a:headEnd type="none" w="med" len="med"/>
            <a:tailEnd type="none" w="med" len="med"/>
          </a:ln>
          <a:effectLst>
            <a:outerShdw blurRad="50800" dist="38100" dir="2700000" algn="tl" rotWithShape="0">
              <a:prstClr val="black">
                <a:alpha val="40000"/>
              </a:prstClr>
            </a:outerShdw>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L="234950" indent="-234950" algn="l" eaLnBrk="1" hangingPunct="1">
              <a:spcBef>
                <a:spcPct val="100000"/>
              </a:spcBef>
              <a:buClrTx/>
              <a:buChar char="4"/>
            </a:pPr>
            <a:endParaRPr lang="en-US" sz="1600" err="1">
              <a:solidFill>
                <a:schemeClr val="tx1"/>
              </a:solidFill>
              <a:latin typeface="+mj-lt"/>
            </a:endParaRPr>
          </a:p>
        </p:txBody>
      </p:sp>
      <p:sp>
        <p:nvSpPr>
          <p:cNvPr id="20" name="Rectangle: Rounded Corners 19">
            <a:extLst>
              <a:ext uri="{FF2B5EF4-FFF2-40B4-BE49-F238E27FC236}">
                <a16:creationId xmlns:a16="http://schemas.microsoft.com/office/drawing/2014/main" id="{C481D8FE-7EF0-D796-F748-DC5CCCACBCF8}"/>
              </a:ext>
            </a:extLst>
          </p:cNvPr>
          <p:cNvSpPr/>
          <p:nvPr/>
        </p:nvSpPr>
        <p:spPr bwMode="auto">
          <a:xfrm>
            <a:off x="1356953" y="1072494"/>
            <a:ext cx="4404493" cy="842895"/>
          </a:xfrm>
          <a:prstGeom prst="roundRect">
            <a:avLst/>
          </a:prstGeom>
          <a:solidFill>
            <a:schemeClr val="bg1"/>
          </a:solidFill>
          <a:ln>
            <a:solidFill>
              <a:schemeClr val="tx2"/>
            </a:solidFill>
            <a:headEnd type="none" w="med" len="med"/>
            <a:tailEnd type="none" w="med" len="med"/>
          </a:ln>
          <a:effectLst>
            <a:outerShdw blurRad="50800" dist="38100" dir="2700000" algn="tl" rotWithShape="0">
              <a:prstClr val="black">
                <a:alpha val="40000"/>
              </a:prstClr>
            </a:outerShdw>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R="0" defTabSz="914400" rtl="0" eaLnBrk="1" fontAlgn="base" latinLnBrk="0" hangingPunct="1">
              <a:lnSpc>
                <a:spcPct val="100000"/>
              </a:lnSpc>
              <a:spcBef>
                <a:spcPts val="600"/>
              </a:spcBef>
              <a:spcAft>
                <a:spcPct val="0"/>
              </a:spcAft>
              <a:buClrTx/>
              <a:buSzTx/>
              <a:tabLst/>
            </a:pPr>
            <a:endParaRPr lang="en-US">
              <a:solidFill>
                <a:schemeClr val="tx2"/>
              </a:solidFill>
              <a:latin typeface="+mj-lt"/>
            </a:endParaRPr>
          </a:p>
        </p:txBody>
      </p:sp>
      <p:sp>
        <p:nvSpPr>
          <p:cNvPr id="3" name="Oval 2">
            <a:extLst>
              <a:ext uri="{FF2B5EF4-FFF2-40B4-BE49-F238E27FC236}">
                <a16:creationId xmlns:a16="http://schemas.microsoft.com/office/drawing/2014/main" id="{AA2CE8A0-F9A7-3BC2-0B6A-5AB1C11D6C5E}"/>
              </a:ext>
            </a:extLst>
          </p:cNvPr>
          <p:cNvSpPr/>
          <p:nvPr/>
        </p:nvSpPr>
        <p:spPr bwMode="auto">
          <a:xfrm>
            <a:off x="509652" y="1010144"/>
            <a:ext cx="914400" cy="914400"/>
          </a:xfrm>
          <a:prstGeom prst="ellipse">
            <a:avLst/>
          </a:prstGeom>
          <a:solidFill>
            <a:schemeClr val="bg1"/>
          </a:solidFill>
          <a:ln>
            <a:solidFill>
              <a:schemeClr val="tx2"/>
            </a:solidFill>
            <a:headEnd type="none" w="med" len="med"/>
            <a:tailEnd type="none" w="med" len="med"/>
          </a:ln>
          <a:effectLst>
            <a:outerShdw blurRad="50800" dist="38100" dir="2700000" algn="tl" rotWithShape="0">
              <a:prstClr val="black">
                <a:alpha val="40000"/>
              </a:prstClr>
            </a:outerShdw>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L="234950" marR="0" indent="-234950" algn="l" defTabSz="914400" rtl="0" eaLnBrk="1" fontAlgn="base" latinLnBrk="0" hangingPunct="1">
              <a:lnSpc>
                <a:spcPct val="100000"/>
              </a:lnSpc>
              <a:spcBef>
                <a:spcPct val="100000"/>
              </a:spcBef>
              <a:spcAft>
                <a:spcPct val="0"/>
              </a:spcAft>
              <a:buClrTx/>
              <a:buSzTx/>
              <a:buFont typeface="Webdings" pitchFamily="18" charset="2"/>
              <a:buChar char="4"/>
              <a:tabLst/>
            </a:pPr>
            <a:endParaRPr lang="en-US" sz="1600" b="0" err="1">
              <a:solidFill>
                <a:schemeClr val="tx1"/>
              </a:solidFill>
              <a:latin typeface="+mj-lt"/>
              <a:ea typeface="+mn-ea"/>
              <a:cs typeface="+mn-cs"/>
            </a:endParaRPr>
          </a:p>
        </p:txBody>
      </p:sp>
      <p:sp>
        <p:nvSpPr>
          <p:cNvPr id="4" name="Rectangle: Rounded Corners 3">
            <a:extLst>
              <a:ext uri="{FF2B5EF4-FFF2-40B4-BE49-F238E27FC236}">
                <a16:creationId xmlns:a16="http://schemas.microsoft.com/office/drawing/2014/main" id="{C6BF8E17-BE6D-71B6-E232-D2930406AB1C}"/>
              </a:ext>
            </a:extLst>
          </p:cNvPr>
          <p:cNvSpPr/>
          <p:nvPr/>
        </p:nvSpPr>
        <p:spPr bwMode="auto">
          <a:xfrm>
            <a:off x="1341846" y="3219031"/>
            <a:ext cx="4419600" cy="842895"/>
          </a:xfrm>
          <a:prstGeom prst="roundRect">
            <a:avLst/>
          </a:prstGeom>
          <a:solidFill>
            <a:schemeClr val="bg1"/>
          </a:solidFill>
          <a:ln>
            <a:solidFill>
              <a:schemeClr val="tx2"/>
            </a:solidFill>
            <a:headEnd type="none" w="med" len="med"/>
            <a:tailEnd type="none" w="med" len="med"/>
          </a:ln>
          <a:effectLst>
            <a:outerShdw blurRad="50800" dist="38100" dir="2700000" algn="tl" rotWithShape="0">
              <a:prstClr val="black">
                <a:alpha val="40000"/>
              </a:prstClr>
            </a:outerShdw>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L="234950" indent="-234950" algn="l" eaLnBrk="1" hangingPunct="1">
              <a:spcBef>
                <a:spcPct val="100000"/>
              </a:spcBef>
              <a:buClrTx/>
              <a:buChar char="4"/>
            </a:pPr>
            <a:endParaRPr lang="en-US" sz="1600" err="1">
              <a:solidFill>
                <a:schemeClr val="tx1"/>
              </a:solidFill>
              <a:latin typeface="+mj-lt"/>
            </a:endParaRPr>
          </a:p>
        </p:txBody>
      </p:sp>
      <p:sp>
        <p:nvSpPr>
          <p:cNvPr id="5" name="Oval 4">
            <a:extLst>
              <a:ext uri="{FF2B5EF4-FFF2-40B4-BE49-F238E27FC236}">
                <a16:creationId xmlns:a16="http://schemas.microsoft.com/office/drawing/2014/main" id="{BFE806D0-DEF0-8E91-2D57-ADB073B3A230}"/>
              </a:ext>
            </a:extLst>
          </p:cNvPr>
          <p:cNvSpPr/>
          <p:nvPr/>
        </p:nvSpPr>
        <p:spPr bwMode="auto">
          <a:xfrm>
            <a:off x="10456864" y="3139604"/>
            <a:ext cx="914400" cy="914400"/>
          </a:xfrm>
          <a:prstGeom prst="ellipse">
            <a:avLst/>
          </a:prstGeom>
          <a:solidFill>
            <a:schemeClr val="bg1"/>
          </a:solidFill>
          <a:ln>
            <a:solidFill>
              <a:schemeClr val="tx1"/>
            </a:solidFill>
            <a:headEnd type="none" w="med" len="med"/>
            <a:tailEnd type="none" w="med" len="med"/>
          </a:ln>
          <a:effectLst>
            <a:outerShdw blurRad="50800" dist="38100" dir="2700000" algn="tl" rotWithShape="0">
              <a:prstClr val="black">
                <a:alpha val="40000"/>
              </a:prstClr>
            </a:outerShdw>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L="234950" indent="-234950" algn="l" eaLnBrk="1" hangingPunct="1">
              <a:spcBef>
                <a:spcPct val="100000"/>
              </a:spcBef>
              <a:buClrTx/>
              <a:buChar char="4"/>
            </a:pPr>
            <a:endParaRPr lang="en-US" sz="1600" err="1">
              <a:solidFill>
                <a:schemeClr val="tx1"/>
              </a:solidFill>
              <a:latin typeface="+mj-lt"/>
            </a:endParaRPr>
          </a:p>
        </p:txBody>
      </p:sp>
      <p:sp>
        <p:nvSpPr>
          <p:cNvPr id="6" name="Oval 5">
            <a:extLst>
              <a:ext uri="{FF2B5EF4-FFF2-40B4-BE49-F238E27FC236}">
                <a16:creationId xmlns:a16="http://schemas.microsoft.com/office/drawing/2014/main" id="{B06CECAD-F844-C466-2086-BB75E8B97987}"/>
              </a:ext>
            </a:extLst>
          </p:cNvPr>
          <p:cNvSpPr/>
          <p:nvPr/>
        </p:nvSpPr>
        <p:spPr bwMode="auto">
          <a:xfrm>
            <a:off x="552722" y="2071973"/>
            <a:ext cx="914400" cy="914400"/>
          </a:xfrm>
          <a:prstGeom prst="ellipse">
            <a:avLst/>
          </a:prstGeom>
          <a:solidFill>
            <a:schemeClr val="bg1"/>
          </a:solidFill>
          <a:ln>
            <a:solidFill>
              <a:schemeClr val="tx1"/>
            </a:solidFill>
            <a:headEnd type="none" w="med" len="med"/>
            <a:tailEnd type="none" w="med" len="med"/>
          </a:ln>
          <a:effectLst>
            <a:outerShdw blurRad="50800" dist="38100" dir="2700000" algn="tl" rotWithShape="0">
              <a:prstClr val="black">
                <a:alpha val="40000"/>
              </a:prstClr>
            </a:outerShdw>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L="234950" indent="-234950" algn="l" eaLnBrk="1" hangingPunct="1">
              <a:spcBef>
                <a:spcPct val="100000"/>
              </a:spcBef>
              <a:buClrTx/>
              <a:buChar char="4"/>
            </a:pPr>
            <a:endParaRPr lang="en-US" sz="1600" err="1">
              <a:solidFill>
                <a:schemeClr val="tx1"/>
              </a:solidFill>
              <a:latin typeface="+mj-lt"/>
            </a:endParaRPr>
          </a:p>
        </p:txBody>
      </p:sp>
      <p:sp>
        <p:nvSpPr>
          <p:cNvPr id="7" name="Oval 6">
            <a:extLst>
              <a:ext uri="{FF2B5EF4-FFF2-40B4-BE49-F238E27FC236}">
                <a16:creationId xmlns:a16="http://schemas.microsoft.com/office/drawing/2014/main" id="{30FC99B2-3BC4-4740-37E4-66633446B19E}"/>
              </a:ext>
            </a:extLst>
          </p:cNvPr>
          <p:cNvSpPr/>
          <p:nvPr/>
        </p:nvSpPr>
        <p:spPr bwMode="auto">
          <a:xfrm>
            <a:off x="540453" y="3153182"/>
            <a:ext cx="914400" cy="914400"/>
          </a:xfrm>
          <a:prstGeom prst="ellipse">
            <a:avLst/>
          </a:prstGeom>
          <a:solidFill>
            <a:schemeClr val="bg1"/>
          </a:solidFill>
          <a:ln>
            <a:solidFill>
              <a:schemeClr val="tx2"/>
            </a:solidFill>
            <a:headEnd type="none" w="med" len="med"/>
            <a:tailEnd type="none" w="med" len="med"/>
          </a:ln>
          <a:effectLst>
            <a:outerShdw blurRad="50800" dist="38100" dir="2700000" algn="tl" rotWithShape="0">
              <a:prstClr val="black">
                <a:alpha val="40000"/>
              </a:prstClr>
            </a:outerShdw>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L="234950" indent="-234950" algn="l" eaLnBrk="1" hangingPunct="1">
              <a:spcBef>
                <a:spcPct val="100000"/>
              </a:spcBef>
              <a:buClrTx/>
              <a:buChar char="4"/>
            </a:pPr>
            <a:endParaRPr lang="en-US" sz="1600" err="1">
              <a:solidFill>
                <a:schemeClr val="tx1"/>
              </a:solidFill>
              <a:latin typeface="+mj-lt"/>
            </a:endParaRPr>
          </a:p>
        </p:txBody>
      </p:sp>
      <p:sp>
        <p:nvSpPr>
          <p:cNvPr id="8" name="Oval 7">
            <a:extLst>
              <a:ext uri="{FF2B5EF4-FFF2-40B4-BE49-F238E27FC236}">
                <a16:creationId xmlns:a16="http://schemas.microsoft.com/office/drawing/2014/main" id="{7EB1F9BB-E4A8-B82E-15CA-EEDB5FA6C1CC}"/>
              </a:ext>
            </a:extLst>
          </p:cNvPr>
          <p:cNvSpPr/>
          <p:nvPr/>
        </p:nvSpPr>
        <p:spPr bwMode="auto">
          <a:xfrm>
            <a:off x="552722" y="4215513"/>
            <a:ext cx="914400" cy="914400"/>
          </a:xfrm>
          <a:prstGeom prst="ellipse">
            <a:avLst/>
          </a:prstGeom>
          <a:solidFill>
            <a:schemeClr val="bg1"/>
          </a:solidFill>
          <a:ln>
            <a:solidFill>
              <a:schemeClr val="tx1"/>
            </a:solidFill>
            <a:headEnd type="none" w="med" len="med"/>
            <a:tailEnd type="none" w="med" len="med"/>
          </a:ln>
          <a:effectLst>
            <a:outerShdw blurRad="50800" dist="38100" dir="2700000" algn="tl" rotWithShape="0">
              <a:prstClr val="black">
                <a:alpha val="40000"/>
              </a:prstClr>
            </a:outerShdw>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L="234950" indent="-234950" algn="l" eaLnBrk="1" hangingPunct="1">
              <a:spcBef>
                <a:spcPct val="100000"/>
              </a:spcBef>
              <a:buClrTx/>
              <a:buChar char="4"/>
            </a:pPr>
            <a:endParaRPr lang="en-US" sz="1600" err="1">
              <a:solidFill>
                <a:schemeClr val="tx1"/>
              </a:solidFill>
              <a:latin typeface="+mj-lt"/>
            </a:endParaRPr>
          </a:p>
        </p:txBody>
      </p:sp>
      <p:sp>
        <p:nvSpPr>
          <p:cNvPr id="9" name="Oval 8">
            <a:extLst>
              <a:ext uri="{FF2B5EF4-FFF2-40B4-BE49-F238E27FC236}">
                <a16:creationId xmlns:a16="http://schemas.microsoft.com/office/drawing/2014/main" id="{076A9E56-B208-0500-8C8F-BFD6895D5ACF}"/>
              </a:ext>
            </a:extLst>
          </p:cNvPr>
          <p:cNvSpPr/>
          <p:nvPr/>
        </p:nvSpPr>
        <p:spPr bwMode="auto">
          <a:xfrm>
            <a:off x="565974" y="5287283"/>
            <a:ext cx="914400" cy="914400"/>
          </a:xfrm>
          <a:prstGeom prst="ellipse">
            <a:avLst/>
          </a:prstGeom>
          <a:solidFill>
            <a:schemeClr val="bg1"/>
          </a:solidFill>
          <a:ln>
            <a:solidFill>
              <a:schemeClr val="tx2"/>
            </a:solidFill>
            <a:headEnd type="none" w="med" len="med"/>
            <a:tailEnd type="none" w="med" len="med"/>
          </a:ln>
          <a:effectLst>
            <a:outerShdw blurRad="50800" dist="38100" dir="2700000" algn="tl" rotWithShape="0">
              <a:prstClr val="black">
                <a:alpha val="40000"/>
              </a:prstClr>
            </a:outerShdw>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L="234950" indent="-234950" algn="l" eaLnBrk="1" hangingPunct="1">
              <a:spcBef>
                <a:spcPct val="100000"/>
              </a:spcBef>
              <a:buClrTx/>
              <a:buChar char="4"/>
            </a:pPr>
            <a:endParaRPr lang="en-US" sz="1600" err="1">
              <a:solidFill>
                <a:schemeClr val="tx1"/>
              </a:solidFill>
              <a:latin typeface="+mj-lt"/>
            </a:endParaRPr>
          </a:p>
        </p:txBody>
      </p:sp>
      <p:sp>
        <p:nvSpPr>
          <p:cNvPr id="10" name="Oval 9">
            <a:extLst>
              <a:ext uri="{FF2B5EF4-FFF2-40B4-BE49-F238E27FC236}">
                <a16:creationId xmlns:a16="http://schemas.microsoft.com/office/drawing/2014/main" id="{F3A89217-A0A1-0E1D-1146-117501109B20}"/>
              </a:ext>
            </a:extLst>
          </p:cNvPr>
          <p:cNvSpPr/>
          <p:nvPr/>
        </p:nvSpPr>
        <p:spPr bwMode="auto">
          <a:xfrm>
            <a:off x="10478599" y="5300535"/>
            <a:ext cx="914400" cy="914400"/>
          </a:xfrm>
          <a:prstGeom prst="ellipse">
            <a:avLst/>
          </a:prstGeom>
          <a:solidFill>
            <a:schemeClr val="bg1"/>
          </a:solidFill>
          <a:ln>
            <a:solidFill>
              <a:schemeClr val="tx1"/>
            </a:solidFill>
            <a:headEnd type="none" w="med" len="med"/>
            <a:tailEnd type="none" w="med" len="med"/>
          </a:ln>
          <a:effectLst>
            <a:outerShdw blurRad="50800" dist="38100" dir="2700000" algn="tl" rotWithShape="0">
              <a:prstClr val="black">
                <a:alpha val="40000"/>
              </a:prstClr>
            </a:outerShdw>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L="234950" indent="-234950" algn="l" eaLnBrk="1" hangingPunct="1">
              <a:spcBef>
                <a:spcPct val="100000"/>
              </a:spcBef>
              <a:buClrTx/>
              <a:buChar char="4"/>
            </a:pPr>
            <a:endParaRPr lang="en-US" sz="1600" err="1">
              <a:solidFill>
                <a:schemeClr val="tx1"/>
              </a:solidFill>
              <a:latin typeface="+mj-lt"/>
            </a:endParaRPr>
          </a:p>
        </p:txBody>
      </p:sp>
      <p:sp>
        <p:nvSpPr>
          <p:cNvPr id="11" name="Oval 10">
            <a:extLst>
              <a:ext uri="{FF2B5EF4-FFF2-40B4-BE49-F238E27FC236}">
                <a16:creationId xmlns:a16="http://schemas.microsoft.com/office/drawing/2014/main" id="{7ACBCB02-905E-1C65-D760-DF724375D84F}"/>
              </a:ext>
            </a:extLst>
          </p:cNvPr>
          <p:cNvSpPr/>
          <p:nvPr/>
        </p:nvSpPr>
        <p:spPr bwMode="auto">
          <a:xfrm>
            <a:off x="10478599" y="4225454"/>
            <a:ext cx="914400" cy="914400"/>
          </a:xfrm>
          <a:prstGeom prst="ellipse">
            <a:avLst/>
          </a:prstGeom>
          <a:solidFill>
            <a:schemeClr val="bg1"/>
          </a:solidFill>
          <a:ln>
            <a:solidFill>
              <a:schemeClr val="tx2"/>
            </a:solidFill>
            <a:headEnd type="none" w="med" len="med"/>
            <a:tailEnd type="none" w="med" len="med"/>
          </a:ln>
          <a:effectLst>
            <a:outerShdw blurRad="50800" dist="38100" dir="2700000" algn="tl" rotWithShape="0">
              <a:prstClr val="black">
                <a:alpha val="40000"/>
              </a:prstClr>
            </a:outerShdw>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L="234950" indent="-234950" algn="l" eaLnBrk="1" hangingPunct="1">
              <a:spcBef>
                <a:spcPct val="100000"/>
              </a:spcBef>
              <a:buClrTx/>
              <a:buChar char="4"/>
            </a:pPr>
            <a:endParaRPr lang="en-US" sz="1600" err="1">
              <a:solidFill>
                <a:schemeClr val="tx1"/>
              </a:solidFill>
              <a:latin typeface="+mj-lt"/>
            </a:endParaRPr>
          </a:p>
        </p:txBody>
      </p:sp>
      <p:sp>
        <p:nvSpPr>
          <p:cNvPr id="12" name="Oval 11">
            <a:extLst>
              <a:ext uri="{FF2B5EF4-FFF2-40B4-BE49-F238E27FC236}">
                <a16:creationId xmlns:a16="http://schemas.microsoft.com/office/drawing/2014/main" id="{DD3152BB-DEF1-0DF0-44C6-81EBAEA8ACBD}"/>
              </a:ext>
            </a:extLst>
          </p:cNvPr>
          <p:cNvSpPr/>
          <p:nvPr/>
        </p:nvSpPr>
        <p:spPr bwMode="auto">
          <a:xfrm>
            <a:off x="10448163" y="1001595"/>
            <a:ext cx="914400" cy="914400"/>
          </a:xfrm>
          <a:prstGeom prst="ellipse">
            <a:avLst/>
          </a:prstGeom>
          <a:solidFill>
            <a:schemeClr val="bg1"/>
          </a:solidFill>
          <a:ln>
            <a:solidFill>
              <a:schemeClr val="tx1"/>
            </a:solidFill>
            <a:headEnd type="none" w="med" len="med"/>
            <a:tailEnd type="none" w="med" len="med"/>
          </a:ln>
          <a:effectLst>
            <a:outerShdw blurRad="50800" dist="38100" dir="2700000" algn="tl" rotWithShape="0">
              <a:prstClr val="black">
                <a:alpha val="40000"/>
              </a:prstClr>
            </a:outerShdw>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L="234950" indent="-234950" algn="l" eaLnBrk="1" hangingPunct="1">
              <a:spcBef>
                <a:spcPct val="100000"/>
              </a:spcBef>
              <a:buClrTx/>
              <a:buChar char="4"/>
            </a:pPr>
            <a:endParaRPr lang="en-US" sz="1600">
              <a:solidFill>
                <a:schemeClr val="tx1"/>
              </a:solidFill>
              <a:latin typeface="+mj-lt"/>
            </a:endParaRPr>
          </a:p>
        </p:txBody>
      </p:sp>
      <p:sp>
        <p:nvSpPr>
          <p:cNvPr id="13" name="Oval 12">
            <a:extLst>
              <a:ext uri="{FF2B5EF4-FFF2-40B4-BE49-F238E27FC236}">
                <a16:creationId xmlns:a16="http://schemas.microsoft.com/office/drawing/2014/main" id="{9921E51D-D964-D625-1BCF-5914A4E8C835}"/>
              </a:ext>
            </a:extLst>
          </p:cNvPr>
          <p:cNvSpPr/>
          <p:nvPr/>
        </p:nvSpPr>
        <p:spPr bwMode="auto">
          <a:xfrm>
            <a:off x="10478599" y="2062034"/>
            <a:ext cx="914400" cy="914400"/>
          </a:xfrm>
          <a:prstGeom prst="ellipse">
            <a:avLst/>
          </a:prstGeom>
          <a:solidFill>
            <a:schemeClr val="bg1"/>
          </a:solidFill>
          <a:ln>
            <a:solidFill>
              <a:schemeClr val="tx2"/>
            </a:solidFill>
            <a:headEnd type="none" w="med" len="med"/>
            <a:tailEnd type="none" w="med" len="med"/>
          </a:ln>
          <a:effectLst>
            <a:outerShdw blurRad="50800" dist="38100" dir="2700000" algn="tl" rotWithShape="0">
              <a:prstClr val="black">
                <a:alpha val="40000"/>
              </a:prstClr>
            </a:outerShdw>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L="234950" indent="-234950" algn="l" eaLnBrk="1" hangingPunct="1">
              <a:spcBef>
                <a:spcPct val="100000"/>
              </a:spcBef>
              <a:buClrTx/>
              <a:buChar char="4"/>
            </a:pPr>
            <a:endParaRPr lang="en-US" sz="1600" err="1">
              <a:solidFill>
                <a:schemeClr val="tx1"/>
              </a:solidFill>
              <a:latin typeface="+mj-lt"/>
            </a:endParaRPr>
          </a:p>
        </p:txBody>
      </p:sp>
      <p:pic>
        <p:nvPicPr>
          <p:cNvPr id="27" name="Graphic 26" descr="Clipboard Partially Checked with solid fill">
            <a:extLst>
              <a:ext uri="{FF2B5EF4-FFF2-40B4-BE49-F238E27FC236}">
                <a16:creationId xmlns:a16="http://schemas.microsoft.com/office/drawing/2014/main" id="{AF4FB21E-49ED-5DE2-531A-21829C8AB45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56950" y="2187943"/>
            <a:ext cx="684895" cy="640080"/>
          </a:xfrm>
          <a:prstGeom prst="rect">
            <a:avLst/>
          </a:prstGeom>
        </p:spPr>
      </p:pic>
      <p:pic>
        <p:nvPicPr>
          <p:cNvPr id="29" name="Graphic 28" descr="Remote work with solid fill">
            <a:extLst>
              <a:ext uri="{FF2B5EF4-FFF2-40B4-BE49-F238E27FC236}">
                <a16:creationId xmlns:a16="http://schemas.microsoft.com/office/drawing/2014/main" id="{DF5F0590-DE68-4F00-ADB8-E13031A1679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55147" y="3358276"/>
            <a:ext cx="618108" cy="508948"/>
          </a:xfrm>
          <a:prstGeom prst="rect">
            <a:avLst/>
          </a:prstGeom>
        </p:spPr>
      </p:pic>
      <p:pic>
        <p:nvPicPr>
          <p:cNvPr id="35" name="Graphic 34">
            <a:extLst>
              <a:ext uri="{FF2B5EF4-FFF2-40B4-BE49-F238E27FC236}">
                <a16:creationId xmlns:a16="http://schemas.microsoft.com/office/drawing/2014/main" id="{1F250C09-6044-6FB3-C44B-45DBE67B73E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41527" y="5533287"/>
            <a:ext cx="524549" cy="485732"/>
          </a:xfrm>
          <a:prstGeom prst="rect">
            <a:avLst/>
          </a:prstGeom>
        </p:spPr>
      </p:pic>
      <p:pic>
        <p:nvPicPr>
          <p:cNvPr id="37" name="Graphic 36">
            <a:extLst>
              <a:ext uri="{FF2B5EF4-FFF2-40B4-BE49-F238E27FC236}">
                <a16:creationId xmlns:a16="http://schemas.microsoft.com/office/drawing/2014/main" id="{E8B4316E-0BE1-C5AB-E19E-F4823D047E8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627378" y="1100540"/>
            <a:ext cx="646660" cy="656083"/>
          </a:xfrm>
          <a:prstGeom prst="rect">
            <a:avLst/>
          </a:prstGeom>
        </p:spPr>
      </p:pic>
      <p:pic>
        <p:nvPicPr>
          <p:cNvPr id="39" name="Graphic 38">
            <a:extLst>
              <a:ext uri="{FF2B5EF4-FFF2-40B4-BE49-F238E27FC236}">
                <a16:creationId xmlns:a16="http://schemas.microsoft.com/office/drawing/2014/main" id="{919C9B45-07B2-7485-C2A2-41EAF1B4F18C}"/>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0590182" y="2177021"/>
            <a:ext cx="691233" cy="640080"/>
          </a:xfrm>
          <a:prstGeom prst="rect">
            <a:avLst/>
          </a:prstGeom>
        </p:spPr>
      </p:pic>
      <p:pic>
        <p:nvPicPr>
          <p:cNvPr id="41" name="Graphic 40">
            <a:extLst>
              <a:ext uri="{FF2B5EF4-FFF2-40B4-BE49-F238E27FC236}">
                <a16:creationId xmlns:a16="http://schemas.microsoft.com/office/drawing/2014/main" id="{B29A7BE2-3405-2BD8-81F3-2EADF870F872}"/>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0616768" y="3288142"/>
            <a:ext cx="636499" cy="587459"/>
          </a:xfrm>
          <a:prstGeom prst="rect">
            <a:avLst/>
          </a:prstGeom>
        </p:spPr>
      </p:pic>
      <p:pic>
        <p:nvPicPr>
          <p:cNvPr id="45" name="Graphic 44">
            <a:extLst>
              <a:ext uri="{FF2B5EF4-FFF2-40B4-BE49-F238E27FC236}">
                <a16:creationId xmlns:a16="http://schemas.microsoft.com/office/drawing/2014/main" id="{BD084556-3CAE-83DE-EF69-5B0B0AB87365}"/>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0634806" y="5437695"/>
            <a:ext cx="656059" cy="640080"/>
          </a:xfrm>
          <a:prstGeom prst="rect">
            <a:avLst/>
          </a:prstGeom>
        </p:spPr>
      </p:pic>
      <p:sp>
        <p:nvSpPr>
          <p:cNvPr id="46" name="Title 1">
            <a:extLst>
              <a:ext uri="{FF2B5EF4-FFF2-40B4-BE49-F238E27FC236}">
                <a16:creationId xmlns:a16="http://schemas.microsoft.com/office/drawing/2014/main" id="{46059920-15D3-E96C-92A9-30537B84C287}"/>
              </a:ext>
            </a:extLst>
          </p:cNvPr>
          <p:cNvSpPr txBox="1">
            <a:spLocks/>
          </p:cNvSpPr>
          <p:nvPr/>
        </p:nvSpPr>
        <p:spPr>
          <a:xfrm>
            <a:off x="327928" y="310178"/>
            <a:ext cx="11062315" cy="484952"/>
          </a:xfrm>
          <a:prstGeom prst="rect">
            <a:avLst/>
          </a:prstGeom>
        </p:spPr>
        <p:txBody>
          <a:bodyPr/>
          <a:lstStyle>
            <a:lvl1pPr algn="l" rtl="0" eaLnBrk="1" fontAlgn="base" hangingPunct="1">
              <a:lnSpc>
                <a:spcPct val="90000"/>
              </a:lnSpc>
              <a:spcBef>
                <a:spcPct val="0"/>
              </a:spcBef>
              <a:spcAft>
                <a:spcPct val="0"/>
              </a:spcAft>
              <a:defRPr sz="2709" b="1">
                <a:solidFill>
                  <a:schemeClr val="tx1"/>
                </a:solidFill>
                <a:latin typeface="+mj-lt"/>
                <a:ea typeface="+mj-ea"/>
                <a:cs typeface="+mj-cs"/>
              </a:defRPr>
            </a:lvl1pPr>
            <a:lvl2pPr algn="l" rtl="0" eaLnBrk="1" fontAlgn="base" hangingPunct="1">
              <a:lnSpc>
                <a:spcPct val="90000"/>
              </a:lnSpc>
              <a:spcBef>
                <a:spcPct val="0"/>
              </a:spcBef>
              <a:spcAft>
                <a:spcPct val="0"/>
              </a:spcAft>
              <a:defRPr sz="2709" b="1">
                <a:solidFill>
                  <a:schemeClr val="tx1"/>
                </a:solidFill>
                <a:latin typeface="Arial" charset="0"/>
              </a:defRPr>
            </a:lvl2pPr>
            <a:lvl3pPr algn="l" rtl="0" eaLnBrk="1" fontAlgn="base" hangingPunct="1">
              <a:lnSpc>
                <a:spcPct val="90000"/>
              </a:lnSpc>
              <a:spcBef>
                <a:spcPct val="0"/>
              </a:spcBef>
              <a:spcAft>
                <a:spcPct val="0"/>
              </a:spcAft>
              <a:defRPr sz="2709" b="1">
                <a:solidFill>
                  <a:schemeClr val="tx1"/>
                </a:solidFill>
                <a:latin typeface="Arial" charset="0"/>
              </a:defRPr>
            </a:lvl3pPr>
            <a:lvl4pPr algn="l" rtl="0" eaLnBrk="1" fontAlgn="base" hangingPunct="1">
              <a:lnSpc>
                <a:spcPct val="90000"/>
              </a:lnSpc>
              <a:spcBef>
                <a:spcPct val="0"/>
              </a:spcBef>
              <a:spcAft>
                <a:spcPct val="0"/>
              </a:spcAft>
              <a:defRPr sz="2709" b="1">
                <a:solidFill>
                  <a:schemeClr val="tx1"/>
                </a:solidFill>
                <a:latin typeface="Arial" charset="0"/>
              </a:defRPr>
            </a:lvl4pPr>
            <a:lvl5pPr algn="l" rtl="0" eaLnBrk="1" fontAlgn="base" hangingPunct="1">
              <a:lnSpc>
                <a:spcPct val="90000"/>
              </a:lnSpc>
              <a:spcBef>
                <a:spcPct val="0"/>
              </a:spcBef>
              <a:spcAft>
                <a:spcPct val="0"/>
              </a:spcAft>
              <a:defRPr sz="2709" b="1">
                <a:solidFill>
                  <a:schemeClr val="tx1"/>
                </a:solidFill>
                <a:latin typeface="Arial" charset="0"/>
              </a:defRPr>
            </a:lvl5pPr>
            <a:lvl6pPr marL="562891" algn="l" rtl="0" eaLnBrk="1" fontAlgn="base" hangingPunct="1">
              <a:lnSpc>
                <a:spcPct val="90000"/>
              </a:lnSpc>
              <a:spcBef>
                <a:spcPct val="0"/>
              </a:spcBef>
              <a:spcAft>
                <a:spcPct val="0"/>
              </a:spcAft>
              <a:defRPr sz="2709" b="1">
                <a:solidFill>
                  <a:schemeClr val="tx1"/>
                </a:solidFill>
                <a:latin typeface="Arial" charset="0"/>
              </a:defRPr>
            </a:lvl6pPr>
            <a:lvl7pPr marL="1125781" algn="l" rtl="0" eaLnBrk="1" fontAlgn="base" hangingPunct="1">
              <a:lnSpc>
                <a:spcPct val="90000"/>
              </a:lnSpc>
              <a:spcBef>
                <a:spcPct val="0"/>
              </a:spcBef>
              <a:spcAft>
                <a:spcPct val="0"/>
              </a:spcAft>
              <a:defRPr sz="2709" b="1">
                <a:solidFill>
                  <a:schemeClr val="tx1"/>
                </a:solidFill>
                <a:latin typeface="Arial" charset="0"/>
              </a:defRPr>
            </a:lvl7pPr>
            <a:lvl8pPr marL="1688672" algn="l" rtl="0" eaLnBrk="1" fontAlgn="base" hangingPunct="1">
              <a:lnSpc>
                <a:spcPct val="90000"/>
              </a:lnSpc>
              <a:spcBef>
                <a:spcPct val="0"/>
              </a:spcBef>
              <a:spcAft>
                <a:spcPct val="0"/>
              </a:spcAft>
              <a:defRPr sz="2709" b="1">
                <a:solidFill>
                  <a:schemeClr val="tx1"/>
                </a:solidFill>
                <a:latin typeface="Arial" charset="0"/>
              </a:defRPr>
            </a:lvl8pPr>
            <a:lvl9pPr marL="2251562" algn="l" rtl="0" eaLnBrk="1" fontAlgn="base" hangingPunct="1">
              <a:lnSpc>
                <a:spcPct val="90000"/>
              </a:lnSpc>
              <a:spcBef>
                <a:spcPct val="0"/>
              </a:spcBef>
              <a:spcAft>
                <a:spcPct val="0"/>
              </a:spcAft>
              <a:defRPr sz="2709" b="1">
                <a:solidFill>
                  <a:schemeClr val="tx1"/>
                </a:solidFill>
                <a:latin typeface="Arial" charset="0"/>
              </a:defRPr>
            </a:lvl9pPr>
          </a:lstStyle>
          <a:p>
            <a:pPr>
              <a:buClrTx/>
              <a:buFontTx/>
            </a:pPr>
            <a:r>
              <a:rPr lang="en-IN" sz="2000" kern="0"/>
              <a:t>Key objectives of Playbook</a:t>
            </a:r>
          </a:p>
        </p:txBody>
      </p:sp>
      <p:sp>
        <p:nvSpPr>
          <p:cNvPr id="48" name="TextBox 47">
            <a:extLst>
              <a:ext uri="{FF2B5EF4-FFF2-40B4-BE49-F238E27FC236}">
                <a16:creationId xmlns:a16="http://schemas.microsoft.com/office/drawing/2014/main" id="{5119A0EF-E579-FAD9-72C1-BAEC61F23323}"/>
              </a:ext>
            </a:extLst>
          </p:cNvPr>
          <p:cNvSpPr txBox="1"/>
          <p:nvPr/>
        </p:nvSpPr>
        <p:spPr>
          <a:xfrm>
            <a:off x="6107241" y="1087651"/>
            <a:ext cx="4372598" cy="801758"/>
          </a:xfrm>
          <a:prstGeom prst="rect">
            <a:avLst/>
          </a:prstGeom>
          <a:noFill/>
        </p:spPr>
        <p:txBody>
          <a:bodyPr wrap="square" rtlCol="0">
            <a:spAutoFit/>
          </a:bodyPr>
          <a:lstStyle/>
          <a:p>
            <a:r>
              <a:rPr lang="en-US" sz="1200" b="1">
                <a:latin typeface="+mj-lt"/>
              </a:rPr>
              <a:t>Simplify Decision Making</a:t>
            </a:r>
            <a:endParaRPr lang="en-US" sz="1200">
              <a:latin typeface="+mj-lt"/>
            </a:endParaRPr>
          </a:p>
          <a:p>
            <a:r>
              <a:rPr lang="en-US">
                <a:solidFill>
                  <a:srgbClr val="000000"/>
                </a:solidFill>
                <a:latin typeface="+mn-lt"/>
              </a:rPr>
              <a:t>Provide clear guidance on selecting the right </a:t>
            </a:r>
            <a:r>
              <a:rPr lang="en-US" b="1">
                <a:solidFill>
                  <a:srgbClr val="000000"/>
                </a:solidFill>
                <a:latin typeface="+mn-lt"/>
              </a:rPr>
              <a:t>tools</a:t>
            </a:r>
            <a:r>
              <a:rPr lang="en-US">
                <a:solidFill>
                  <a:srgbClr val="000000"/>
                </a:solidFill>
                <a:latin typeface="+mn-lt"/>
              </a:rPr>
              <a:t>, </a:t>
            </a:r>
            <a:r>
              <a:rPr lang="en-US" b="1">
                <a:solidFill>
                  <a:srgbClr val="000000"/>
                </a:solidFill>
                <a:latin typeface="+mn-lt"/>
              </a:rPr>
              <a:t>frameworks</a:t>
            </a:r>
            <a:r>
              <a:rPr lang="en-US">
                <a:solidFill>
                  <a:srgbClr val="000000"/>
                </a:solidFill>
                <a:latin typeface="+mn-lt"/>
              </a:rPr>
              <a:t>, </a:t>
            </a:r>
            <a:r>
              <a:rPr lang="en-US" b="1">
                <a:solidFill>
                  <a:srgbClr val="000000"/>
                </a:solidFill>
                <a:latin typeface="+mn-lt"/>
              </a:rPr>
              <a:t>libraries</a:t>
            </a:r>
            <a:r>
              <a:rPr lang="en-US">
                <a:solidFill>
                  <a:srgbClr val="000000"/>
                </a:solidFill>
                <a:latin typeface="+mn-lt"/>
              </a:rPr>
              <a:t>, and </a:t>
            </a:r>
            <a:r>
              <a:rPr lang="en-US" b="1">
                <a:solidFill>
                  <a:srgbClr val="000000"/>
                </a:solidFill>
                <a:latin typeface="+mn-lt"/>
              </a:rPr>
              <a:t>architectural patterns</a:t>
            </a:r>
            <a:r>
              <a:rPr lang="en-US">
                <a:solidFill>
                  <a:srgbClr val="000000"/>
                </a:solidFill>
                <a:latin typeface="+mn-lt"/>
              </a:rPr>
              <a:t> like </a:t>
            </a:r>
            <a:r>
              <a:rPr lang="en-US" b="1">
                <a:solidFill>
                  <a:srgbClr val="000000"/>
                </a:solidFill>
                <a:latin typeface="+mn-lt"/>
              </a:rPr>
              <a:t>Microservices</a:t>
            </a:r>
            <a:r>
              <a:rPr lang="en-US">
                <a:solidFill>
                  <a:srgbClr val="000000"/>
                </a:solidFill>
                <a:latin typeface="+mn-lt"/>
              </a:rPr>
              <a:t> or </a:t>
            </a:r>
            <a:r>
              <a:rPr lang="en-US" b="1">
                <a:solidFill>
                  <a:srgbClr val="000000"/>
                </a:solidFill>
                <a:latin typeface="+mn-lt"/>
              </a:rPr>
              <a:t>MVC</a:t>
            </a:r>
            <a:r>
              <a:rPr lang="en-US">
                <a:solidFill>
                  <a:srgbClr val="000000"/>
                </a:solidFill>
                <a:latin typeface="+mn-lt"/>
              </a:rPr>
              <a:t> to enhance development efficiency and scalability</a:t>
            </a:r>
          </a:p>
        </p:txBody>
      </p:sp>
      <p:sp>
        <p:nvSpPr>
          <p:cNvPr id="49" name="TextBox 48">
            <a:extLst>
              <a:ext uri="{FF2B5EF4-FFF2-40B4-BE49-F238E27FC236}">
                <a16:creationId xmlns:a16="http://schemas.microsoft.com/office/drawing/2014/main" id="{05B3F57F-3579-C6ED-245A-6FDEA9FABB56}"/>
              </a:ext>
            </a:extLst>
          </p:cNvPr>
          <p:cNvSpPr txBox="1"/>
          <p:nvPr/>
        </p:nvSpPr>
        <p:spPr>
          <a:xfrm>
            <a:off x="1557194" y="2177021"/>
            <a:ext cx="4161182" cy="801758"/>
          </a:xfrm>
          <a:prstGeom prst="rect">
            <a:avLst/>
          </a:prstGeom>
          <a:noFill/>
        </p:spPr>
        <p:txBody>
          <a:bodyPr wrap="square" lIns="91440" tIns="45720" rIns="91440" bIns="45720" rtlCol="0" anchor="t">
            <a:spAutoFit/>
          </a:bodyPr>
          <a:lstStyle/>
          <a:p>
            <a:r>
              <a:rPr lang="en-US" sz="1200" b="1">
                <a:latin typeface="+mj-lt"/>
                <a:cs typeface="Times New Roman"/>
              </a:rPr>
              <a:t>Define Clear Entry and Exit Criteria</a:t>
            </a:r>
            <a:endParaRPr lang="en-US" sz="1200">
              <a:latin typeface="+mj-lt"/>
              <a:cs typeface="Times New Roman"/>
            </a:endParaRPr>
          </a:p>
          <a:p>
            <a:r>
              <a:rPr lang="en-US">
                <a:solidFill>
                  <a:srgbClr val="000000"/>
                </a:solidFill>
                <a:latin typeface="+mn-lt"/>
                <a:cs typeface="Times New Roman"/>
              </a:rPr>
              <a:t>Establish clear prerequisites and deliverables for each phase to </a:t>
            </a:r>
            <a:r>
              <a:rPr lang="en-US" b="1">
                <a:solidFill>
                  <a:srgbClr val="000000"/>
                </a:solidFill>
                <a:latin typeface="+mn-lt"/>
                <a:cs typeface="Times New Roman"/>
              </a:rPr>
              <a:t>ensure alignment </a:t>
            </a:r>
            <a:r>
              <a:rPr lang="en-US">
                <a:solidFill>
                  <a:srgbClr val="000000"/>
                </a:solidFill>
                <a:latin typeface="+mn-lt"/>
                <a:cs typeface="Times New Roman"/>
              </a:rPr>
              <a:t>and reduce the </a:t>
            </a:r>
            <a:r>
              <a:rPr lang="en-US" b="1">
                <a:solidFill>
                  <a:srgbClr val="000000"/>
                </a:solidFill>
                <a:latin typeface="+mn-lt"/>
                <a:cs typeface="Times New Roman"/>
              </a:rPr>
              <a:t>risk of Regression </a:t>
            </a:r>
            <a:r>
              <a:rPr lang="en-US">
                <a:solidFill>
                  <a:srgbClr val="000000"/>
                </a:solidFill>
                <a:latin typeface="+mn-lt"/>
                <a:cs typeface="Times New Roman"/>
              </a:rPr>
              <a:t>during the development process</a:t>
            </a:r>
          </a:p>
        </p:txBody>
      </p:sp>
      <p:sp>
        <p:nvSpPr>
          <p:cNvPr id="50" name="TextBox 49">
            <a:extLst>
              <a:ext uri="{FF2B5EF4-FFF2-40B4-BE49-F238E27FC236}">
                <a16:creationId xmlns:a16="http://schemas.microsoft.com/office/drawing/2014/main" id="{02E05342-097D-1373-B3EF-9DD0AC25A0E6}"/>
              </a:ext>
            </a:extLst>
          </p:cNvPr>
          <p:cNvSpPr txBox="1"/>
          <p:nvPr/>
        </p:nvSpPr>
        <p:spPr>
          <a:xfrm>
            <a:off x="6238523" y="2144924"/>
            <a:ext cx="4263887" cy="632481"/>
          </a:xfrm>
          <a:prstGeom prst="rect">
            <a:avLst/>
          </a:prstGeom>
          <a:noFill/>
        </p:spPr>
        <p:txBody>
          <a:bodyPr wrap="square" rtlCol="0">
            <a:spAutoFit/>
          </a:bodyPr>
          <a:lstStyle/>
          <a:p>
            <a:r>
              <a:rPr lang="en-US" sz="1200" b="1">
                <a:solidFill>
                  <a:schemeClr val="tx2"/>
                </a:solidFill>
                <a:latin typeface="+mj-lt"/>
              </a:rPr>
              <a:t>Mitigate Risks</a:t>
            </a:r>
            <a:endParaRPr lang="en-US" sz="1200">
              <a:solidFill>
                <a:schemeClr val="tx2"/>
              </a:solidFill>
              <a:latin typeface="+mj-lt"/>
            </a:endParaRPr>
          </a:p>
          <a:p>
            <a:r>
              <a:rPr lang="en-US">
                <a:solidFill>
                  <a:schemeClr val="bg2">
                    <a:lumMod val="10000"/>
                  </a:schemeClr>
                </a:solidFill>
                <a:latin typeface="+mn-lt"/>
              </a:rPr>
              <a:t>Identify and address potential issues early through </a:t>
            </a:r>
            <a:r>
              <a:rPr lang="en-US" b="1">
                <a:solidFill>
                  <a:schemeClr val="bg2">
                    <a:lumMod val="10000"/>
                  </a:schemeClr>
                </a:solidFill>
                <a:latin typeface="+mn-lt"/>
              </a:rPr>
              <a:t>risk assessment</a:t>
            </a:r>
            <a:r>
              <a:rPr lang="en-US">
                <a:solidFill>
                  <a:schemeClr val="bg2">
                    <a:lumMod val="10000"/>
                  </a:schemeClr>
                </a:solidFill>
                <a:latin typeface="+mn-lt"/>
              </a:rPr>
              <a:t>, </a:t>
            </a:r>
            <a:r>
              <a:rPr lang="en-US" b="1">
                <a:solidFill>
                  <a:schemeClr val="bg2">
                    <a:lumMod val="10000"/>
                  </a:schemeClr>
                </a:solidFill>
                <a:latin typeface="+mn-lt"/>
              </a:rPr>
              <a:t>debugging</a:t>
            </a:r>
            <a:r>
              <a:rPr lang="en-US">
                <a:solidFill>
                  <a:schemeClr val="bg2">
                    <a:lumMod val="10000"/>
                  </a:schemeClr>
                </a:solidFill>
                <a:latin typeface="+mn-lt"/>
              </a:rPr>
              <a:t>, and </a:t>
            </a:r>
            <a:r>
              <a:rPr lang="en-US" b="1">
                <a:solidFill>
                  <a:schemeClr val="bg2">
                    <a:lumMod val="10000"/>
                  </a:schemeClr>
                </a:solidFill>
                <a:latin typeface="+mn-lt"/>
              </a:rPr>
              <a:t>performance monitoring strategies</a:t>
            </a:r>
            <a:endParaRPr lang="en-US">
              <a:solidFill>
                <a:schemeClr val="bg2">
                  <a:lumMod val="10000"/>
                </a:schemeClr>
              </a:solidFill>
              <a:latin typeface="+mn-lt"/>
            </a:endParaRPr>
          </a:p>
        </p:txBody>
      </p:sp>
      <p:sp>
        <p:nvSpPr>
          <p:cNvPr id="51" name="TextBox 50">
            <a:extLst>
              <a:ext uri="{FF2B5EF4-FFF2-40B4-BE49-F238E27FC236}">
                <a16:creationId xmlns:a16="http://schemas.microsoft.com/office/drawing/2014/main" id="{88418772-F6DE-4598-64B5-E987ED9D92A5}"/>
              </a:ext>
            </a:extLst>
          </p:cNvPr>
          <p:cNvSpPr txBox="1"/>
          <p:nvPr/>
        </p:nvSpPr>
        <p:spPr>
          <a:xfrm>
            <a:off x="1523444" y="3239156"/>
            <a:ext cx="4045846" cy="801758"/>
          </a:xfrm>
          <a:prstGeom prst="rect">
            <a:avLst/>
          </a:prstGeom>
          <a:noFill/>
        </p:spPr>
        <p:txBody>
          <a:bodyPr wrap="square" rtlCol="0">
            <a:spAutoFit/>
          </a:bodyPr>
          <a:lstStyle/>
          <a:p>
            <a:r>
              <a:rPr lang="en-US" sz="1200" b="1">
                <a:solidFill>
                  <a:schemeClr val="tx2"/>
                </a:solidFill>
                <a:latin typeface="+mj-lt"/>
              </a:rPr>
              <a:t>Enhance Collaboration</a:t>
            </a:r>
          </a:p>
          <a:p>
            <a:r>
              <a:rPr lang="en-US">
                <a:solidFill>
                  <a:srgbClr val="000000"/>
                </a:solidFill>
                <a:latin typeface="+mn-lt"/>
              </a:rPr>
              <a:t>Encourage open communication and </a:t>
            </a:r>
            <a:r>
              <a:rPr lang="en-US" b="1">
                <a:solidFill>
                  <a:srgbClr val="000000"/>
                </a:solidFill>
                <a:latin typeface="+mn-lt"/>
              </a:rPr>
              <a:t>collaboration</a:t>
            </a:r>
            <a:r>
              <a:rPr lang="en-US">
                <a:solidFill>
                  <a:srgbClr val="000000"/>
                </a:solidFill>
                <a:latin typeface="+mn-lt"/>
              </a:rPr>
              <a:t> between </a:t>
            </a:r>
            <a:r>
              <a:rPr lang="en-US" b="1">
                <a:solidFill>
                  <a:srgbClr val="000000"/>
                </a:solidFill>
                <a:latin typeface="+mn-lt"/>
              </a:rPr>
              <a:t>stakeholders</a:t>
            </a:r>
            <a:r>
              <a:rPr lang="en-US">
                <a:solidFill>
                  <a:srgbClr val="000000"/>
                </a:solidFill>
                <a:latin typeface="+mn-lt"/>
              </a:rPr>
              <a:t>, </a:t>
            </a:r>
            <a:r>
              <a:rPr lang="en-US" b="1">
                <a:solidFill>
                  <a:srgbClr val="000000"/>
                </a:solidFill>
                <a:latin typeface="+mn-lt"/>
              </a:rPr>
              <a:t>developers</a:t>
            </a:r>
            <a:r>
              <a:rPr lang="en-US">
                <a:solidFill>
                  <a:srgbClr val="000000"/>
                </a:solidFill>
                <a:latin typeface="+mn-lt"/>
              </a:rPr>
              <a:t>, and </a:t>
            </a:r>
            <a:r>
              <a:rPr lang="en-US" b="1">
                <a:solidFill>
                  <a:srgbClr val="000000"/>
                </a:solidFill>
                <a:latin typeface="+mn-lt"/>
              </a:rPr>
              <a:t>QA teams </a:t>
            </a:r>
            <a:r>
              <a:rPr lang="en-US">
                <a:solidFill>
                  <a:srgbClr val="000000"/>
                </a:solidFill>
                <a:latin typeface="+mn-lt"/>
              </a:rPr>
              <a:t>through well-defined processes and </a:t>
            </a:r>
            <a:r>
              <a:rPr lang="en-US" b="1">
                <a:solidFill>
                  <a:srgbClr val="000000"/>
                </a:solidFill>
                <a:latin typeface="+mn-lt"/>
              </a:rPr>
              <a:t>regular touchpoints</a:t>
            </a:r>
          </a:p>
        </p:txBody>
      </p:sp>
      <p:sp>
        <p:nvSpPr>
          <p:cNvPr id="52" name="TextBox 51">
            <a:extLst>
              <a:ext uri="{FF2B5EF4-FFF2-40B4-BE49-F238E27FC236}">
                <a16:creationId xmlns:a16="http://schemas.microsoft.com/office/drawing/2014/main" id="{3386CB30-29C3-EDB5-100B-9BD359757955}"/>
              </a:ext>
            </a:extLst>
          </p:cNvPr>
          <p:cNvSpPr txBox="1"/>
          <p:nvPr/>
        </p:nvSpPr>
        <p:spPr>
          <a:xfrm>
            <a:off x="1557194" y="4292293"/>
            <a:ext cx="4012096" cy="632481"/>
          </a:xfrm>
          <a:prstGeom prst="rect">
            <a:avLst/>
          </a:prstGeom>
          <a:noFill/>
        </p:spPr>
        <p:txBody>
          <a:bodyPr wrap="square" rtlCol="0">
            <a:spAutoFit/>
          </a:bodyPr>
          <a:lstStyle/>
          <a:p>
            <a:r>
              <a:rPr lang="en-US" sz="1200" b="1">
                <a:latin typeface="+mj-lt"/>
              </a:rPr>
              <a:t>Ensure Quality Deliverables</a:t>
            </a:r>
            <a:endParaRPr lang="en-US" sz="1200">
              <a:latin typeface="+mj-lt"/>
            </a:endParaRPr>
          </a:p>
          <a:p>
            <a:r>
              <a:rPr lang="en-US">
                <a:solidFill>
                  <a:schemeClr val="bg2">
                    <a:lumMod val="10000"/>
                  </a:schemeClr>
                </a:solidFill>
                <a:latin typeface="+mn-lt"/>
              </a:rPr>
              <a:t>Focus on meeting functional and non-functional requirements by </a:t>
            </a:r>
            <a:r>
              <a:rPr lang="en-US" b="1">
                <a:solidFill>
                  <a:schemeClr val="bg2">
                    <a:lumMod val="10000"/>
                  </a:schemeClr>
                </a:solidFill>
                <a:latin typeface="+mn-lt"/>
              </a:rPr>
              <a:t>incorporating testing </a:t>
            </a:r>
            <a:r>
              <a:rPr lang="en-US">
                <a:solidFill>
                  <a:schemeClr val="bg2">
                    <a:lumMod val="10000"/>
                  </a:schemeClr>
                </a:solidFill>
                <a:latin typeface="+mn-lt"/>
              </a:rPr>
              <a:t>and </a:t>
            </a:r>
            <a:r>
              <a:rPr lang="en-US" b="1">
                <a:solidFill>
                  <a:schemeClr val="bg2">
                    <a:lumMod val="10000"/>
                  </a:schemeClr>
                </a:solidFill>
                <a:latin typeface="+mn-lt"/>
              </a:rPr>
              <a:t>validation</a:t>
            </a:r>
            <a:r>
              <a:rPr lang="en-US">
                <a:solidFill>
                  <a:schemeClr val="bg2">
                    <a:lumMod val="10000"/>
                  </a:schemeClr>
                </a:solidFill>
                <a:latin typeface="+mn-lt"/>
              </a:rPr>
              <a:t> at every stage</a:t>
            </a:r>
          </a:p>
        </p:txBody>
      </p:sp>
      <p:sp>
        <p:nvSpPr>
          <p:cNvPr id="53" name="TextBox 52">
            <a:extLst>
              <a:ext uri="{FF2B5EF4-FFF2-40B4-BE49-F238E27FC236}">
                <a16:creationId xmlns:a16="http://schemas.microsoft.com/office/drawing/2014/main" id="{1EE859C9-5985-42B6-22FE-6F549C97ED4E}"/>
              </a:ext>
            </a:extLst>
          </p:cNvPr>
          <p:cNvSpPr txBox="1"/>
          <p:nvPr/>
        </p:nvSpPr>
        <p:spPr>
          <a:xfrm>
            <a:off x="1557194" y="5349978"/>
            <a:ext cx="4012096" cy="801758"/>
          </a:xfrm>
          <a:prstGeom prst="rect">
            <a:avLst/>
          </a:prstGeom>
          <a:noFill/>
        </p:spPr>
        <p:txBody>
          <a:bodyPr wrap="square" rtlCol="0">
            <a:spAutoFit/>
          </a:bodyPr>
          <a:lstStyle/>
          <a:p>
            <a:r>
              <a:rPr lang="en-US" sz="1200" b="1">
                <a:solidFill>
                  <a:schemeClr val="tx2"/>
                </a:solidFill>
                <a:latin typeface="+mj-lt"/>
              </a:rPr>
              <a:t>Support Scalability and Maintainability</a:t>
            </a:r>
          </a:p>
          <a:p>
            <a:r>
              <a:rPr lang="en-US">
                <a:solidFill>
                  <a:schemeClr val="bg2">
                    <a:lumMod val="10000"/>
                  </a:schemeClr>
                </a:solidFill>
                <a:latin typeface="+mn-lt"/>
              </a:rPr>
              <a:t>By implementing </a:t>
            </a:r>
            <a:r>
              <a:rPr lang="en-US" b="1">
                <a:solidFill>
                  <a:schemeClr val="bg2">
                    <a:lumMod val="10000"/>
                  </a:schemeClr>
                </a:solidFill>
                <a:latin typeface="+mn-lt"/>
              </a:rPr>
              <a:t>robust design principles </a:t>
            </a:r>
            <a:r>
              <a:rPr lang="en-US">
                <a:solidFill>
                  <a:schemeClr val="bg2">
                    <a:lumMod val="10000"/>
                  </a:schemeClr>
                </a:solidFill>
                <a:latin typeface="+mn-lt"/>
              </a:rPr>
              <a:t>and </a:t>
            </a:r>
            <a:r>
              <a:rPr lang="en-US" b="1">
                <a:solidFill>
                  <a:schemeClr val="bg2">
                    <a:lumMod val="10000"/>
                  </a:schemeClr>
                </a:solidFill>
                <a:latin typeface="+mn-lt"/>
              </a:rPr>
              <a:t>development</a:t>
            </a:r>
            <a:r>
              <a:rPr lang="en-US">
                <a:solidFill>
                  <a:schemeClr val="bg2">
                    <a:lumMod val="10000"/>
                  </a:schemeClr>
                </a:solidFill>
                <a:latin typeface="+mn-lt"/>
              </a:rPr>
              <a:t> </a:t>
            </a:r>
            <a:r>
              <a:rPr lang="en-US" b="1">
                <a:solidFill>
                  <a:schemeClr val="bg2">
                    <a:lumMod val="10000"/>
                  </a:schemeClr>
                </a:solidFill>
                <a:latin typeface="+mn-lt"/>
              </a:rPr>
              <a:t>strategies</a:t>
            </a:r>
            <a:r>
              <a:rPr lang="en-US">
                <a:solidFill>
                  <a:schemeClr val="bg2">
                    <a:lumMod val="10000"/>
                  </a:schemeClr>
                </a:solidFill>
                <a:latin typeface="+mn-lt"/>
              </a:rPr>
              <a:t>, ensuring the application can adapt to growing demands and remain efficient over time</a:t>
            </a:r>
          </a:p>
        </p:txBody>
      </p:sp>
      <p:sp>
        <p:nvSpPr>
          <p:cNvPr id="54" name="TextBox 53">
            <a:extLst>
              <a:ext uri="{FF2B5EF4-FFF2-40B4-BE49-F238E27FC236}">
                <a16:creationId xmlns:a16="http://schemas.microsoft.com/office/drawing/2014/main" id="{10336AB2-C4F5-7345-F760-86190A47B27C}"/>
              </a:ext>
            </a:extLst>
          </p:cNvPr>
          <p:cNvSpPr txBox="1"/>
          <p:nvPr/>
        </p:nvSpPr>
        <p:spPr>
          <a:xfrm>
            <a:off x="6208187" y="3319983"/>
            <a:ext cx="4229719" cy="632481"/>
          </a:xfrm>
          <a:prstGeom prst="rect">
            <a:avLst/>
          </a:prstGeom>
          <a:noFill/>
        </p:spPr>
        <p:txBody>
          <a:bodyPr wrap="square" rtlCol="0">
            <a:spAutoFit/>
          </a:bodyPr>
          <a:lstStyle/>
          <a:p>
            <a:r>
              <a:rPr lang="en-US" sz="1200" b="1">
                <a:latin typeface="+mj-lt"/>
              </a:rPr>
              <a:t>Optimize Time and Resources</a:t>
            </a:r>
            <a:endParaRPr lang="en-US" sz="1200">
              <a:latin typeface="+mj-lt"/>
            </a:endParaRPr>
          </a:p>
          <a:p>
            <a:r>
              <a:rPr lang="en-US">
                <a:solidFill>
                  <a:schemeClr val="bg2">
                    <a:lumMod val="10000"/>
                  </a:schemeClr>
                </a:solidFill>
                <a:latin typeface="+mn-lt"/>
              </a:rPr>
              <a:t>Create a timeline with </a:t>
            </a:r>
            <a:r>
              <a:rPr lang="en-US" b="1">
                <a:solidFill>
                  <a:schemeClr val="bg2">
                    <a:lumMod val="10000"/>
                  </a:schemeClr>
                </a:solidFill>
                <a:latin typeface="+mn-lt"/>
              </a:rPr>
              <a:t>realistic milestones </a:t>
            </a:r>
            <a:r>
              <a:rPr lang="en-US">
                <a:solidFill>
                  <a:schemeClr val="bg2">
                    <a:lumMod val="10000"/>
                  </a:schemeClr>
                </a:solidFill>
                <a:latin typeface="+mn-lt"/>
              </a:rPr>
              <a:t>and </a:t>
            </a:r>
            <a:r>
              <a:rPr lang="en-US" b="1">
                <a:solidFill>
                  <a:schemeClr val="bg2">
                    <a:lumMod val="10000"/>
                  </a:schemeClr>
                </a:solidFill>
                <a:latin typeface="+mn-lt"/>
              </a:rPr>
              <a:t>ensure efficient use of development resources</a:t>
            </a:r>
            <a:endParaRPr lang="en-US">
              <a:solidFill>
                <a:schemeClr val="bg2">
                  <a:lumMod val="10000"/>
                </a:schemeClr>
              </a:solidFill>
              <a:latin typeface="+mn-lt"/>
            </a:endParaRPr>
          </a:p>
        </p:txBody>
      </p:sp>
      <p:sp>
        <p:nvSpPr>
          <p:cNvPr id="55" name="TextBox 54">
            <a:extLst>
              <a:ext uri="{FF2B5EF4-FFF2-40B4-BE49-F238E27FC236}">
                <a16:creationId xmlns:a16="http://schemas.microsoft.com/office/drawing/2014/main" id="{D34D3504-1F58-057B-3D39-E683051ADA32}"/>
              </a:ext>
            </a:extLst>
          </p:cNvPr>
          <p:cNvSpPr txBox="1"/>
          <p:nvPr/>
        </p:nvSpPr>
        <p:spPr>
          <a:xfrm>
            <a:off x="6238523" y="4346682"/>
            <a:ext cx="4219781" cy="632481"/>
          </a:xfrm>
          <a:prstGeom prst="rect">
            <a:avLst/>
          </a:prstGeom>
          <a:noFill/>
        </p:spPr>
        <p:txBody>
          <a:bodyPr wrap="square" rtlCol="0">
            <a:spAutoFit/>
          </a:bodyPr>
          <a:lstStyle/>
          <a:p>
            <a:r>
              <a:rPr lang="en-US" sz="1200" b="1">
                <a:solidFill>
                  <a:schemeClr val="tx2"/>
                </a:solidFill>
                <a:latin typeface="+mj-lt"/>
              </a:rPr>
              <a:t>Enable Continuous Improvement</a:t>
            </a:r>
            <a:endParaRPr lang="en-US" sz="1200">
              <a:solidFill>
                <a:schemeClr val="tx2"/>
              </a:solidFill>
              <a:latin typeface="+mj-lt"/>
            </a:endParaRPr>
          </a:p>
          <a:p>
            <a:r>
              <a:rPr lang="en-US">
                <a:solidFill>
                  <a:schemeClr val="bg2">
                    <a:lumMod val="10000"/>
                  </a:schemeClr>
                </a:solidFill>
                <a:latin typeface="+mn-lt"/>
              </a:rPr>
              <a:t>Incorporate </a:t>
            </a:r>
            <a:r>
              <a:rPr lang="en-US" b="1">
                <a:solidFill>
                  <a:schemeClr val="bg2">
                    <a:lumMod val="10000"/>
                  </a:schemeClr>
                </a:solidFill>
                <a:latin typeface="+mn-lt"/>
              </a:rPr>
              <a:t>feedback mechanisms </a:t>
            </a:r>
            <a:r>
              <a:rPr lang="en-US">
                <a:solidFill>
                  <a:schemeClr val="bg2">
                    <a:lumMod val="10000"/>
                  </a:schemeClr>
                </a:solidFill>
                <a:latin typeface="+mn-lt"/>
              </a:rPr>
              <a:t>for iterative enhancements and post-deployment updates</a:t>
            </a:r>
          </a:p>
        </p:txBody>
      </p:sp>
      <p:sp>
        <p:nvSpPr>
          <p:cNvPr id="56" name="TextBox 55">
            <a:extLst>
              <a:ext uri="{FF2B5EF4-FFF2-40B4-BE49-F238E27FC236}">
                <a16:creationId xmlns:a16="http://schemas.microsoft.com/office/drawing/2014/main" id="{344AC5DB-3C3A-9062-32FE-02BAEC16F68F}"/>
              </a:ext>
            </a:extLst>
          </p:cNvPr>
          <p:cNvSpPr txBox="1"/>
          <p:nvPr/>
        </p:nvSpPr>
        <p:spPr>
          <a:xfrm>
            <a:off x="6248461" y="5397785"/>
            <a:ext cx="4227441" cy="632481"/>
          </a:xfrm>
          <a:prstGeom prst="rect">
            <a:avLst/>
          </a:prstGeom>
          <a:noFill/>
        </p:spPr>
        <p:txBody>
          <a:bodyPr wrap="square" rtlCol="0">
            <a:spAutoFit/>
          </a:bodyPr>
          <a:lstStyle/>
          <a:p>
            <a:r>
              <a:rPr lang="en-US" sz="1200" b="1">
                <a:latin typeface="+mj-lt"/>
              </a:rPr>
              <a:t>Standardize Best Practices</a:t>
            </a:r>
            <a:endParaRPr lang="en-US" sz="1200">
              <a:latin typeface="+mj-lt"/>
            </a:endParaRPr>
          </a:p>
          <a:p>
            <a:r>
              <a:rPr lang="en-US">
                <a:solidFill>
                  <a:schemeClr val="bg2">
                    <a:lumMod val="10000"/>
                  </a:schemeClr>
                </a:solidFill>
                <a:latin typeface="+mn-lt"/>
              </a:rPr>
              <a:t>Serve as a reference guide for adopting </a:t>
            </a:r>
            <a:r>
              <a:rPr lang="en-US" b="1">
                <a:solidFill>
                  <a:schemeClr val="bg2">
                    <a:lumMod val="10000"/>
                  </a:schemeClr>
                </a:solidFill>
                <a:latin typeface="+mn-lt"/>
              </a:rPr>
              <a:t>industry-standard</a:t>
            </a:r>
            <a:r>
              <a:rPr lang="en-US">
                <a:solidFill>
                  <a:schemeClr val="bg2">
                    <a:lumMod val="10000"/>
                  </a:schemeClr>
                </a:solidFill>
                <a:latin typeface="+mn-lt"/>
              </a:rPr>
              <a:t> methods and practices across all projects</a:t>
            </a:r>
          </a:p>
        </p:txBody>
      </p:sp>
      <p:sp>
        <p:nvSpPr>
          <p:cNvPr id="58" name="TextBox 57">
            <a:extLst>
              <a:ext uri="{FF2B5EF4-FFF2-40B4-BE49-F238E27FC236}">
                <a16:creationId xmlns:a16="http://schemas.microsoft.com/office/drawing/2014/main" id="{6694A982-1B28-0CED-B393-46DAD97DC68D}"/>
              </a:ext>
            </a:extLst>
          </p:cNvPr>
          <p:cNvSpPr txBox="1"/>
          <p:nvPr/>
        </p:nvSpPr>
        <p:spPr>
          <a:xfrm>
            <a:off x="1543942" y="1105035"/>
            <a:ext cx="4025348" cy="801758"/>
          </a:xfrm>
          <a:prstGeom prst="rect">
            <a:avLst/>
          </a:prstGeom>
          <a:noFill/>
        </p:spPr>
        <p:txBody>
          <a:bodyPr wrap="square" rtlCol="0">
            <a:spAutoFit/>
          </a:bodyPr>
          <a:lstStyle/>
          <a:p>
            <a:r>
              <a:rPr lang="en-US" sz="1200" b="1">
                <a:solidFill>
                  <a:schemeClr val="tx2"/>
                </a:solidFill>
                <a:latin typeface="+mj-lt"/>
              </a:rPr>
              <a:t>Streamline</a:t>
            </a:r>
            <a:r>
              <a:rPr lang="en-US" sz="1200">
                <a:solidFill>
                  <a:schemeClr val="tx2"/>
                </a:solidFill>
                <a:latin typeface="+mj-lt"/>
              </a:rPr>
              <a:t> </a:t>
            </a:r>
            <a:r>
              <a:rPr lang="en-US" sz="1200" b="1">
                <a:solidFill>
                  <a:schemeClr val="tx2"/>
                </a:solidFill>
                <a:latin typeface="+mj-lt"/>
              </a:rPr>
              <a:t>Project</a:t>
            </a:r>
            <a:r>
              <a:rPr lang="en-US" sz="1200">
                <a:solidFill>
                  <a:schemeClr val="tx2"/>
                </a:solidFill>
                <a:latin typeface="+mj-lt"/>
              </a:rPr>
              <a:t> </a:t>
            </a:r>
            <a:r>
              <a:rPr lang="en-US" sz="1200" b="1">
                <a:solidFill>
                  <a:schemeClr val="tx2"/>
                </a:solidFill>
                <a:latin typeface="+mj-lt"/>
              </a:rPr>
              <a:t>Execution</a:t>
            </a:r>
          </a:p>
          <a:p>
            <a:r>
              <a:rPr lang="en-US">
                <a:solidFill>
                  <a:schemeClr val="bg2">
                    <a:lumMod val="10000"/>
                  </a:schemeClr>
                </a:solidFill>
                <a:latin typeface="+mn-lt"/>
              </a:rPr>
              <a:t>Provide a structured framework for managing the SDLC of Middleware projects, ensuring </a:t>
            </a:r>
            <a:r>
              <a:rPr lang="en-US" b="1">
                <a:solidFill>
                  <a:schemeClr val="bg2">
                    <a:lumMod val="10000"/>
                  </a:schemeClr>
                </a:solidFill>
                <a:latin typeface="+mn-lt"/>
              </a:rPr>
              <a:t>consistent</a:t>
            </a:r>
            <a:r>
              <a:rPr lang="en-US">
                <a:solidFill>
                  <a:schemeClr val="bg2">
                    <a:lumMod val="10000"/>
                  </a:schemeClr>
                </a:solidFill>
                <a:latin typeface="+mn-lt"/>
              </a:rPr>
              <a:t> and </a:t>
            </a:r>
            <a:r>
              <a:rPr lang="en-US" b="1">
                <a:solidFill>
                  <a:schemeClr val="bg2">
                    <a:lumMod val="10000"/>
                  </a:schemeClr>
                </a:solidFill>
                <a:latin typeface="+mn-lt"/>
              </a:rPr>
              <a:t>efficient workflows</a:t>
            </a:r>
            <a:endParaRPr lang="en-US">
              <a:solidFill>
                <a:schemeClr val="bg2">
                  <a:lumMod val="10000"/>
                </a:schemeClr>
              </a:solidFill>
              <a:latin typeface="+mn-lt"/>
            </a:endParaRPr>
          </a:p>
        </p:txBody>
      </p:sp>
      <p:pic>
        <p:nvPicPr>
          <p:cNvPr id="2" name="Graphic 1" descr="Chevron arrows with solid fill">
            <a:extLst>
              <a:ext uri="{FF2B5EF4-FFF2-40B4-BE49-F238E27FC236}">
                <a16:creationId xmlns:a16="http://schemas.microsoft.com/office/drawing/2014/main" id="{06D1989F-D86E-2565-1D0B-A5376B3D5D0F}"/>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607857" y="1138755"/>
            <a:ext cx="773745" cy="640080"/>
          </a:xfrm>
          <a:prstGeom prst="rect">
            <a:avLst/>
          </a:prstGeom>
        </p:spPr>
      </p:pic>
      <p:pic>
        <p:nvPicPr>
          <p:cNvPr id="26" name="Graphic 25" descr="Clipboard Badge outline">
            <a:extLst>
              <a:ext uri="{FF2B5EF4-FFF2-40B4-BE49-F238E27FC236}">
                <a16:creationId xmlns:a16="http://schemas.microsoft.com/office/drawing/2014/main" id="{72E57BA3-C7AA-4869-9D06-8FCB72B3831D}"/>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677557" y="4337702"/>
            <a:ext cx="691234" cy="640080"/>
          </a:xfrm>
          <a:prstGeom prst="rect">
            <a:avLst/>
          </a:prstGeom>
        </p:spPr>
      </p:pic>
      <p:pic>
        <p:nvPicPr>
          <p:cNvPr id="34" name="Graphic 33">
            <a:extLst>
              <a:ext uri="{FF2B5EF4-FFF2-40B4-BE49-F238E27FC236}">
                <a16:creationId xmlns:a16="http://schemas.microsoft.com/office/drawing/2014/main" id="{BDBDC686-3744-118A-08CE-70ED5739DB35}"/>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10590376" y="4346682"/>
            <a:ext cx="713287" cy="631100"/>
          </a:xfrm>
          <a:prstGeom prst="rect">
            <a:avLst/>
          </a:prstGeom>
        </p:spPr>
      </p:pic>
      <p:pic>
        <p:nvPicPr>
          <p:cNvPr id="24" name="Picture 23">
            <a:extLst>
              <a:ext uri="{FF2B5EF4-FFF2-40B4-BE49-F238E27FC236}">
                <a16:creationId xmlns:a16="http://schemas.microsoft.com/office/drawing/2014/main" id="{8F60C68A-E7A0-40EF-B007-205B84F0C0E4}"/>
              </a:ext>
            </a:extLst>
          </p:cNvPr>
          <p:cNvPicPr>
            <a:picLocks noChangeAspect="1"/>
          </p:cNvPicPr>
          <p:nvPr/>
        </p:nvPicPr>
        <p:blipFill>
          <a:blip r:embed="rId22"/>
          <a:stretch>
            <a:fillRect/>
          </a:stretch>
        </p:blipFill>
        <p:spPr>
          <a:xfrm>
            <a:off x="11220450" y="76694"/>
            <a:ext cx="971550" cy="933450"/>
          </a:xfrm>
          <a:prstGeom prst="rect">
            <a:avLst/>
          </a:prstGeom>
        </p:spPr>
      </p:pic>
      <p:sp>
        <p:nvSpPr>
          <p:cNvPr id="25" name="Rectangle 24">
            <a:extLst>
              <a:ext uri="{FF2B5EF4-FFF2-40B4-BE49-F238E27FC236}">
                <a16:creationId xmlns:a16="http://schemas.microsoft.com/office/drawing/2014/main" id="{D81AF553-A045-AACB-7E04-C06FFD0BC892}"/>
              </a:ext>
            </a:extLst>
          </p:cNvPr>
          <p:cNvSpPr/>
          <p:nvPr/>
        </p:nvSpPr>
        <p:spPr>
          <a:xfrm>
            <a:off x="1" y="0"/>
            <a:ext cx="1964602" cy="235390"/>
          </a:xfrm>
          <a:prstGeom prst="rect">
            <a:avLst/>
          </a:prstGeom>
          <a:solidFill>
            <a:schemeClr val="tx1"/>
          </a:solidFill>
          <a:ln w="9525" cap="flat" cmpd="sng" algn="ctr">
            <a:solidFill>
              <a:schemeClr val="tx1"/>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eaLnBrk="1" fontAlgn="auto" hangingPunct="1">
              <a:spcBef>
                <a:spcPts val="0"/>
              </a:spcBef>
              <a:spcAft>
                <a:spcPts val="0"/>
              </a:spcAft>
              <a:buClrTx/>
              <a:defRPr/>
            </a:pPr>
            <a:r>
              <a:rPr kumimoji="1" lang="en-US" sz="1200" b="1" i="1" u="none" strike="noStrike" kern="0" cap="none" spc="0" normalizeH="0" baseline="0" noProof="0">
                <a:ln>
                  <a:noFill/>
                </a:ln>
                <a:solidFill>
                  <a:prstClr val="white"/>
                </a:solidFill>
                <a:effectLst/>
                <a:uLnTx/>
                <a:uFillTx/>
                <a:latin typeface="+mj-lt"/>
                <a:ea typeface="+mn-ea"/>
                <a:cs typeface="+mn-cs"/>
              </a:rPr>
              <a:t>Key Objectives</a:t>
            </a:r>
          </a:p>
        </p:txBody>
      </p:sp>
    </p:spTree>
    <p:extLst>
      <p:ext uri="{BB962C8B-B14F-4D97-AF65-F5344CB8AC3E}">
        <p14:creationId xmlns:p14="http://schemas.microsoft.com/office/powerpoint/2010/main" val="10259256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4C79AF52-917B-3007-8563-5828E10CED85}"/>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8053EDE2-2A1B-130C-0BFA-771752712415}"/>
              </a:ext>
            </a:extLst>
          </p:cNvPr>
          <p:cNvSpPr/>
          <p:nvPr/>
        </p:nvSpPr>
        <p:spPr>
          <a:xfrm>
            <a:off x="1" y="0"/>
            <a:ext cx="1964602" cy="235390"/>
          </a:xfrm>
          <a:prstGeom prst="rect">
            <a:avLst/>
          </a:prstGeom>
          <a:solidFill>
            <a:schemeClr val="tx1"/>
          </a:solidFill>
          <a:ln w="9525" cap="flat" cmpd="sng" algn="ctr">
            <a:solidFill>
              <a:schemeClr val="tx1"/>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sz="1200" b="1" i="1" u="none" strike="noStrike" kern="0" cap="none" spc="0" normalizeH="0" baseline="0" noProof="0">
                <a:ln>
                  <a:noFill/>
                </a:ln>
                <a:solidFill>
                  <a:prstClr val="white"/>
                </a:solidFill>
                <a:effectLst/>
                <a:uLnTx/>
                <a:uFillTx/>
                <a:latin typeface="+mj-lt"/>
                <a:ea typeface="+mn-ea"/>
                <a:cs typeface="+mn-cs"/>
              </a:rPr>
              <a:t>SDLC Planning Phase</a:t>
            </a:r>
          </a:p>
        </p:txBody>
      </p:sp>
      <p:sp>
        <p:nvSpPr>
          <p:cNvPr id="5" name="TextBox 4">
            <a:extLst>
              <a:ext uri="{FF2B5EF4-FFF2-40B4-BE49-F238E27FC236}">
                <a16:creationId xmlns:a16="http://schemas.microsoft.com/office/drawing/2014/main" id="{B01CD338-3B1F-2D14-F5A0-BDD1C496EBA2}"/>
              </a:ext>
            </a:extLst>
          </p:cNvPr>
          <p:cNvSpPr txBox="1"/>
          <p:nvPr/>
        </p:nvSpPr>
        <p:spPr>
          <a:xfrm>
            <a:off x="506194" y="1836576"/>
            <a:ext cx="4460106" cy="2191369"/>
          </a:xfrm>
          <a:prstGeom prst="rect">
            <a:avLst/>
          </a:prstGeom>
          <a:noFill/>
        </p:spPr>
        <p:txBody>
          <a:bodyPr wrap="square" rtlCol="0">
            <a:spAutoFit/>
          </a:bodyPr>
          <a:lstStyle/>
          <a:p>
            <a:pPr algn="l"/>
            <a:r>
              <a:rPr lang="en-US" b="1">
                <a:solidFill>
                  <a:schemeClr val="bg1"/>
                </a:solidFill>
              </a:rPr>
              <a:t>   Entry Criteria :</a:t>
            </a:r>
          </a:p>
          <a:p>
            <a:pPr algn="l"/>
            <a:endParaRPr lang="en-US" b="1">
              <a:solidFill>
                <a:schemeClr val="bg1"/>
              </a:solidFill>
            </a:endParaRPr>
          </a:p>
          <a:p>
            <a:pPr marL="171450" indent="-171450" algn="l">
              <a:lnSpc>
                <a:spcPct val="150000"/>
              </a:lnSpc>
              <a:buClr>
                <a:srgbClr val="F2F2F2"/>
              </a:buClr>
              <a:buFont typeface="Arial" panose="020B0604020202020204" pitchFamily="34" charset="0"/>
              <a:buChar char="•"/>
            </a:pPr>
            <a:r>
              <a:rPr lang="en-US" b="1">
                <a:solidFill>
                  <a:schemeClr val="bg1"/>
                </a:solidFill>
              </a:rPr>
              <a:t>Business Goals &amp; Objectives: </a:t>
            </a:r>
            <a:r>
              <a:rPr lang="en-US">
                <a:solidFill>
                  <a:schemeClr val="bg1"/>
                </a:solidFill>
              </a:rPr>
              <a:t>Requirements document is finalized, defining clear aims, success criteria, and performance standards.</a:t>
            </a:r>
          </a:p>
          <a:p>
            <a:pPr marL="171450" indent="-171450" algn="l">
              <a:lnSpc>
                <a:spcPct val="150000"/>
              </a:lnSpc>
              <a:buClr>
                <a:srgbClr val="F2F2F2"/>
              </a:buClr>
              <a:buFont typeface="Arial" panose="020B0604020202020204" pitchFamily="34" charset="0"/>
              <a:buChar char="•"/>
            </a:pPr>
            <a:r>
              <a:rPr lang="en-US" b="1">
                <a:solidFill>
                  <a:schemeClr val="bg1"/>
                </a:solidFill>
              </a:rPr>
              <a:t>Middleware Requirements: </a:t>
            </a:r>
            <a:r>
              <a:rPr lang="en-US">
                <a:solidFill>
                  <a:schemeClr val="bg1"/>
                </a:solidFill>
              </a:rPr>
              <a:t>Secure communication, API management, and data security requirements are defined to meet system expectations and regulatory needs.</a:t>
            </a:r>
          </a:p>
          <a:p>
            <a:pPr marL="171450" indent="-171450" algn="l">
              <a:buClr>
                <a:srgbClr val="F2F2F2"/>
              </a:buClr>
              <a:buFont typeface="Arial" panose="020B0604020202020204" pitchFamily="34" charset="0"/>
              <a:buChar char="•"/>
            </a:pPr>
            <a:endParaRPr lang="en-US" b="1">
              <a:solidFill>
                <a:schemeClr val="bg1"/>
              </a:solidFill>
            </a:endParaRPr>
          </a:p>
        </p:txBody>
      </p:sp>
      <p:sp>
        <p:nvSpPr>
          <p:cNvPr id="17" name="TextBox 16">
            <a:extLst>
              <a:ext uri="{FF2B5EF4-FFF2-40B4-BE49-F238E27FC236}">
                <a16:creationId xmlns:a16="http://schemas.microsoft.com/office/drawing/2014/main" id="{4BD7906A-18EC-DAEB-2919-B7642A550EF5}"/>
              </a:ext>
            </a:extLst>
          </p:cNvPr>
          <p:cNvSpPr txBox="1"/>
          <p:nvPr/>
        </p:nvSpPr>
        <p:spPr>
          <a:xfrm>
            <a:off x="182078" y="441499"/>
            <a:ext cx="11049000" cy="400110"/>
          </a:xfrm>
          <a:prstGeom prst="rect">
            <a:avLst/>
          </a:prstGeom>
          <a:noFill/>
        </p:spPr>
        <p:txBody>
          <a:bodyPr wrap="square" lIns="91440" tIns="45720" rIns="91440" bIns="45720" anchor="t">
            <a:spAutoFit/>
          </a:bodyPr>
          <a:lstStyle/>
          <a:p>
            <a:pPr marL="0" marR="0" lvl="0" indent="0" algn="l" defTabSz="914400" rtl="0" eaLnBrk="0" fontAlgn="base" latinLnBrk="0" hangingPunct="0">
              <a:lnSpc>
                <a:spcPct val="100000"/>
              </a:lnSpc>
              <a:spcBef>
                <a:spcPct val="10000"/>
              </a:spcBef>
              <a:spcAft>
                <a:spcPct val="0"/>
              </a:spcAft>
              <a:buClr>
                <a:srgbClr val="0B1F65"/>
              </a:buClr>
              <a:buSzTx/>
              <a:buFont typeface="Webdings" pitchFamily="18" charset="2"/>
              <a:buNone/>
              <a:tabLst/>
              <a:defRPr/>
            </a:pPr>
            <a:r>
              <a:rPr lang="en-US" sz="2000" b="1">
                <a:latin typeface="+mj-lt"/>
                <a:cs typeface="Times New Roman"/>
              </a:rPr>
              <a:t>Sample Effort Estimation and Resource Allocation</a:t>
            </a:r>
          </a:p>
        </p:txBody>
      </p:sp>
      <p:sp>
        <p:nvSpPr>
          <p:cNvPr id="18" name="Content Placeholder 2">
            <a:extLst>
              <a:ext uri="{FF2B5EF4-FFF2-40B4-BE49-F238E27FC236}">
                <a16:creationId xmlns:a16="http://schemas.microsoft.com/office/drawing/2014/main" id="{3104C163-AAFA-2451-57B2-B391DD9EB2E8}"/>
              </a:ext>
            </a:extLst>
          </p:cNvPr>
          <p:cNvSpPr txBox="1">
            <a:spLocks/>
          </p:cNvSpPr>
          <p:nvPr/>
        </p:nvSpPr>
        <p:spPr>
          <a:xfrm>
            <a:off x="375106" y="1048597"/>
            <a:ext cx="5024918" cy="3369114"/>
          </a:xfrm>
          <a:prstGeom prst="rect">
            <a:avLst/>
          </a:prstGeom>
        </p:spPr>
        <p:txBody>
          <a:bodyPr/>
          <a:lstStyle>
            <a:lvl1pPr marL="289264" indent="-289264" algn="l" rtl="0" eaLnBrk="1" fontAlgn="base" hangingPunct="1">
              <a:spcBef>
                <a:spcPct val="100000"/>
              </a:spcBef>
              <a:spcAft>
                <a:spcPct val="0"/>
              </a:spcAft>
              <a:buClr>
                <a:srgbClr val="003399"/>
              </a:buClr>
              <a:buFont typeface="Webdings" pitchFamily="18" charset="2"/>
              <a:buChar char="4"/>
              <a:defRPr sz="1970" b="0">
                <a:solidFill>
                  <a:schemeClr val="tx1"/>
                </a:solidFill>
                <a:latin typeface="+mn-lt"/>
                <a:ea typeface="+mn-ea"/>
                <a:cs typeface="+mn-cs"/>
              </a:defRPr>
            </a:lvl1pPr>
            <a:lvl2pPr marL="562891" indent="-271673" algn="l" rtl="0" eaLnBrk="1" fontAlgn="base" hangingPunct="1">
              <a:lnSpc>
                <a:spcPct val="90000"/>
              </a:lnSpc>
              <a:spcBef>
                <a:spcPct val="40000"/>
              </a:spcBef>
              <a:spcAft>
                <a:spcPct val="0"/>
              </a:spcAft>
              <a:buClr>
                <a:srgbClr val="003399"/>
              </a:buClr>
              <a:buFont typeface="Arial" pitchFamily="34" charset="0"/>
              <a:buChar char="–"/>
              <a:defRPr sz="1724">
                <a:solidFill>
                  <a:schemeClr val="tx1"/>
                </a:solidFill>
                <a:latin typeface="+mn-lt"/>
              </a:defRPr>
            </a:lvl2pPr>
            <a:lvl3pPr marL="768111" indent="-197404" algn="l" rtl="0" eaLnBrk="1" fontAlgn="base" hangingPunct="1">
              <a:lnSpc>
                <a:spcPct val="90000"/>
              </a:lnSpc>
              <a:spcBef>
                <a:spcPct val="40000"/>
              </a:spcBef>
              <a:spcAft>
                <a:spcPct val="0"/>
              </a:spcAft>
              <a:buClr>
                <a:srgbClr val="003399"/>
              </a:buClr>
              <a:buFont typeface="Arial" pitchFamily="34" charset="0"/>
              <a:buChar char="»"/>
              <a:defRPr sz="1601" baseline="0">
                <a:solidFill>
                  <a:schemeClr val="tx1"/>
                </a:solidFill>
                <a:latin typeface="+mn-lt"/>
              </a:defRPr>
            </a:lvl3pPr>
            <a:lvl4pPr marL="1053465" indent="-213039" algn="l" rtl="0" eaLnBrk="1" fontAlgn="base" hangingPunct="1">
              <a:lnSpc>
                <a:spcPct val="90000"/>
              </a:lnSpc>
              <a:spcBef>
                <a:spcPct val="40000"/>
              </a:spcBef>
              <a:spcAft>
                <a:spcPct val="0"/>
              </a:spcAft>
              <a:buClr>
                <a:srgbClr val="003399"/>
              </a:buClr>
              <a:buFont typeface="Arial" pitchFamily="34" charset="0"/>
              <a:buChar char="•"/>
              <a:defRPr sz="1477">
                <a:solidFill>
                  <a:schemeClr val="tx1"/>
                </a:solidFill>
                <a:latin typeface="+mn-lt"/>
              </a:defRPr>
            </a:lvl4pPr>
            <a:lvl5pPr marL="1268459" indent="-142678" algn="l" rtl="0" eaLnBrk="1" fontAlgn="base" hangingPunct="1">
              <a:lnSpc>
                <a:spcPct val="90000"/>
              </a:lnSpc>
              <a:spcBef>
                <a:spcPct val="0"/>
              </a:spcBef>
              <a:spcAft>
                <a:spcPct val="40000"/>
              </a:spcAft>
              <a:buClr>
                <a:schemeClr val="tx1"/>
              </a:buClr>
              <a:buSzPct val="40000"/>
              <a:buFont typeface="Arial" pitchFamily="34" charset="0"/>
              <a:buChar char="»"/>
              <a:defRPr sz="1477" baseline="0">
                <a:solidFill>
                  <a:schemeClr val="tx1"/>
                </a:solidFill>
                <a:latin typeface="+mn-lt"/>
              </a:defRPr>
            </a:lvl5pPr>
            <a:lvl6pPr marL="3662697" algn="l" rtl="0" eaLnBrk="1" fontAlgn="base" hangingPunct="1">
              <a:lnSpc>
                <a:spcPct val="90000"/>
              </a:lnSpc>
              <a:spcBef>
                <a:spcPct val="0"/>
              </a:spcBef>
              <a:spcAft>
                <a:spcPct val="40000"/>
              </a:spcAft>
              <a:buClr>
                <a:schemeClr val="tx1"/>
              </a:buClr>
              <a:buSzPct val="40000"/>
              <a:buFont typeface="Arial" charset="0"/>
              <a:defRPr sz="1970">
                <a:solidFill>
                  <a:schemeClr val="tx1"/>
                </a:solidFill>
                <a:latin typeface="+mn-lt"/>
              </a:defRPr>
            </a:lvl6pPr>
            <a:lvl7pPr marL="4225588" algn="l" rtl="0" eaLnBrk="1" fontAlgn="base" hangingPunct="1">
              <a:lnSpc>
                <a:spcPct val="90000"/>
              </a:lnSpc>
              <a:spcBef>
                <a:spcPct val="0"/>
              </a:spcBef>
              <a:spcAft>
                <a:spcPct val="40000"/>
              </a:spcAft>
              <a:buClr>
                <a:schemeClr val="tx1"/>
              </a:buClr>
              <a:buSzPct val="40000"/>
              <a:buFont typeface="Arial" charset="0"/>
              <a:defRPr sz="1970">
                <a:solidFill>
                  <a:schemeClr val="tx1"/>
                </a:solidFill>
                <a:latin typeface="+mn-lt"/>
              </a:defRPr>
            </a:lvl7pPr>
            <a:lvl8pPr marL="4788478" algn="l" rtl="0" eaLnBrk="1" fontAlgn="base" hangingPunct="1">
              <a:lnSpc>
                <a:spcPct val="90000"/>
              </a:lnSpc>
              <a:spcBef>
                <a:spcPct val="0"/>
              </a:spcBef>
              <a:spcAft>
                <a:spcPct val="40000"/>
              </a:spcAft>
              <a:buClr>
                <a:schemeClr val="tx1"/>
              </a:buClr>
              <a:buSzPct val="40000"/>
              <a:buFont typeface="Arial" charset="0"/>
              <a:defRPr sz="1970">
                <a:solidFill>
                  <a:schemeClr val="tx1"/>
                </a:solidFill>
                <a:latin typeface="+mn-lt"/>
              </a:defRPr>
            </a:lvl8pPr>
            <a:lvl9pPr marL="5351369" algn="l" rtl="0" eaLnBrk="1" fontAlgn="base" hangingPunct="1">
              <a:lnSpc>
                <a:spcPct val="90000"/>
              </a:lnSpc>
              <a:spcBef>
                <a:spcPct val="0"/>
              </a:spcBef>
              <a:spcAft>
                <a:spcPct val="40000"/>
              </a:spcAft>
              <a:buClr>
                <a:schemeClr val="tx1"/>
              </a:buClr>
              <a:buSzPct val="40000"/>
              <a:buFont typeface="Arial" charset="0"/>
              <a:defRPr sz="1970">
                <a:solidFill>
                  <a:schemeClr val="tx1"/>
                </a:solidFill>
                <a:latin typeface="+mn-lt"/>
              </a:defRPr>
            </a:lvl9pPr>
          </a:lstStyle>
          <a:p>
            <a:r>
              <a:rPr lang="en-US" kern="0">
                <a:latin typeface="+mj-lt"/>
              </a:rPr>
              <a:t>Design Mockup</a:t>
            </a:r>
            <a:br>
              <a:rPr lang="en-US" kern="0">
                <a:latin typeface="+mj-lt"/>
              </a:rPr>
            </a:br>
            <a:endParaRPr lang="en-US" kern="0">
              <a:latin typeface="+mj-lt"/>
            </a:endParaRPr>
          </a:p>
        </p:txBody>
      </p:sp>
      <p:pic>
        <p:nvPicPr>
          <p:cNvPr id="22" name="Picture 21">
            <a:extLst>
              <a:ext uri="{FF2B5EF4-FFF2-40B4-BE49-F238E27FC236}">
                <a16:creationId xmlns:a16="http://schemas.microsoft.com/office/drawing/2014/main" id="{9CED804E-2673-3047-D126-EBD973128666}"/>
              </a:ext>
            </a:extLst>
          </p:cNvPr>
          <p:cNvPicPr>
            <a:picLocks noChangeAspect="1"/>
          </p:cNvPicPr>
          <p:nvPr/>
        </p:nvPicPr>
        <p:blipFill>
          <a:blip r:embed="rId2"/>
          <a:stretch>
            <a:fillRect/>
          </a:stretch>
        </p:blipFill>
        <p:spPr>
          <a:xfrm>
            <a:off x="470696" y="1551083"/>
            <a:ext cx="5096983" cy="3606062"/>
          </a:xfrm>
          <a:prstGeom prst="rect">
            <a:avLst/>
          </a:prstGeom>
          <a:ln>
            <a:noFill/>
          </a:ln>
          <a:effectLst>
            <a:outerShdw blurRad="190500" algn="tl" rotWithShape="0">
              <a:srgbClr val="000000">
                <a:alpha val="70000"/>
              </a:srgbClr>
            </a:outerShdw>
          </a:effectLst>
        </p:spPr>
      </p:pic>
      <p:sp>
        <p:nvSpPr>
          <p:cNvPr id="27" name="TextBox 26">
            <a:extLst>
              <a:ext uri="{FF2B5EF4-FFF2-40B4-BE49-F238E27FC236}">
                <a16:creationId xmlns:a16="http://schemas.microsoft.com/office/drawing/2014/main" id="{4E61DA9B-0E94-E145-31AD-0A99F1E8D8A5}"/>
              </a:ext>
            </a:extLst>
          </p:cNvPr>
          <p:cNvSpPr txBox="1"/>
          <p:nvPr/>
        </p:nvSpPr>
        <p:spPr>
          <a:xfrm>
            <a:off x="2514600" y="6512900"/>
            <a:ext cx="8034688" cy="246221"/>
          </a:xfrm>
          <a:prstGeom prst="rect">
            <a:avLst/>
          </a:prstGeom>
          <a:noFill/>
        </p:spPr>
        <p:txBody>
          <a:bodyPr wrap="square" rtlCol="0">
            <a:spAutoFit/>
          </a:bodyPr>
          <a:lstStyle/>
          <a:p>
            <a:r>
              <a:rPr lang="en-US" sz="1000" b="1">
                <a:latin typeface="+mn-lt"/>
              </a:rPr>
              <a:t>**Note: Sample Effort estimation</a:t>
            </a:r>
            <a:r>
              <a:rPr lang="en-US" sz="1000">
                <a:latin typeface="+mn-lt"/>
              </a:rPr>
              <a:t> and </a:t>
            </a:r>
            <a:r>
              <a:rPr lang="en-US" sz="1000" b="1">
                <a:latin typeface="+mn-lt"/>
              </a:rPr>
              <a:t>Indicative Man Days</a:t>
            </a:r>
            <a:r>
              <a:rPr lang="en-US" sz="1000">
                <a:latin typeface="+mn-lt"/>
              </a:rPr>
              <a:t> for the Middleware project based on the above design mockup.</a:t>
            </a:r>
          </a:p>
        </p:txBody>
      </p:sp>
      <p:sp>
        <p:nvSpPr>
          <p:cNvPr id="9" name="TextBox 8">
            <a:extLst>
              <a:ext uri="{FF2B5EF4-FFF2-40B4-BE49-F238E27FC236}">
                <a16:creationId xmlns:a16="http://schemas.microsoft.com/office/drawing/2014/main" id="{7325D9FA-F4FB-D57D-68C7-9A826D98EA1B}"/>
              </a:ext>
            </a:extLst>
          </p:cNvPr>
          <p:cNvSpPr txBox="1"/>
          <p:nvPr/>
        </p:nvSpPr>
        <p:spPr>
          <a:xfrm>
            <a:off x="6180463" y="1222872"/>
            <a:ext cx="5233012" cy="261610"/>
          </a:xfrm>
          <a:prstGeom prst="rect">
            <a:avLst/>
          </a:prstGeom>
          <a:noFill/>
        </p:spPr>
        <p:txBody>
          <a:bodyPr wrap="square" rtlCol="0">
            <a:spAutoFit/>
          </a:bodyPr>
          <a:lstStyle/>
          <a:p>
            <a:pPr algn="l"/>
            <a:r>
              <a:rPr lang="en-US">
                <a:latin typeface="+mj-lt"/>
              </a:rPr>
              <a:t>*Tasks based on </a:t>
            </a:r>
            <a:r>
              <a:rPr lang="en-US">
                <a:latin typeface="+mj-lt"/>
                <a:hlinkClick r:id="rId3">
                  <a:extLst>
                    <a:ext uri="{A12FA001-AC4F-418D-AE19-62706E023703}">
                      <ahyp:hlinkClr xmlns:ahyp="http://schemas.microsoft.com/office/drawing/2018/hyperlinkcolor" val="tx"/>
                    </a:ext>
                  </a:extLst>
                </a:hlinkClick>
              </a:rPr>
              <a:t>User Stories</a:t>
            </a:r>
            <a:endParaRPr lang="en-US">
              <a:latin typeface="+mj-lt"/>
            </a:endParaRPr>
          </a:p>
        </p:txBody>
      </p:sp>
      <p:sp>
        <p:nvSpPr>
          <p:cNvPr id="10" name="TextBox 9">
            <a:extLst>
              <a:ext uri="{FF2B5EF4-FFF2-40B4-BE49-F238E27FC236}">
                <a16:creationId xmlns:a16="http://schemas.microsoft.com/office/drawing/2014/main" id="{097096A4-0712-FC81-DBF7-6DE050D9D2BE}"/>
              </a:ext>
            </a:extLst>
          </p:cNvPr>
          <p:cNvSpPr txBox="1"/>
          <p:nvPr/>
        </p:nvSpPr>
        <p:spPr>
          <a:xfrm>
            <a:off x="8494005" y="1551083"/>
            <a:ext cx="870332" cy="261610"/>
          </a:xfrm>
          <a:prstGeom prst="rect">
            <a:avLst/>
          </a:prstGeom>
          <a:noFill/>
        </p:spPr>
        <p:txBody>
          <a:bodyPr wrap="square" rtlCol="0">
            <a:spAutoFit/>
          </a:bodyPr>
          <a:lstStyle/>
          <a:p>
            <a:r>
              <a:rPr lang="en-US"/>
              <a:t>*</a:t>
            </a:r>
            <a:r>
              <a:rPr lang="en-US">
                <a:solidFill>
                  <a:schemeClr val="bg1"/>
                </a:solidFill>
              </a:rPr>
              <a:t>*</a:t>
            </a:r>
          </a:p>
        </p:txBody>
      </p:sp>
      <p:pic>
        <p:nvPicPr>
          <p:cNvPr id="11" name="Graphic 10" descr="Back with solid fill">
            <a:hlinkClick r:id="rId4" action="ppaction://hlinksldjump"/>
            <a:extLst>
              <a:ext uri="{FF2B5EF4-FFF2-40B4-BE49-F238E27FC236}">
                <a16:creationId xmlns:a16="http://schemas.microsoft.com/office/drawing/2014/main" id="{4977E518-B40A-A88E-1EE7-E3B093ECF8B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695030" y="6225629"/>
            <a:ext cx="602770" cy="603674"/>
          </a:xfrm>
          <a:prstGeom prst="rect">
            <a:avLst/>
          </a:prstGeom>
        </p:spPr>
      </p:pic>
      <p:pic>
        <p:nvPicPr>
          <p:cNvPr id="6" name="Picture 5">
            <a:extLst>
              <a:ext uri="{FF2B5EF4-FFF2-40B4-BE49-F238E27FC236}">
                <a16:creationId xmlns:a16="http://schemas.microsoft.com/office/drawing/2014/main" id="{A8332F04-98FE-F7C1-3FB0-FA02D21731BA}"/>
              </a:ext>
            </a:extLst>
          </p:cNvPr>
          <p:cNvPicPr>
            <a:picLocks noChangeAspect="1"/>
          </p:cNvPicPr>
          <p:nvPr/>
        </p:nvPicPr>
        <p:blipFill>
          <a:blip r:embed="rId7"/>
          <a:stretch>
            <a:fillRect/>
          </a:stretch>
        </p:blipFill>
        <p:spPr>
          <a:xfrm>
            <a:off x="11220450" y="76694"/>
            <a:ext cx="971550" cy="933450"/>
          </a:xfrm>
          <a:prstGeom prst="rect">
            <a:avLst/>
          </a:prstGeom>
        </p:spPr>
      </p:pic>
      <p:pic>
        <p:nvPicPr>
          <p:cNvPr id="8" name="Picture 7" descr="A screenshot of a computer">
            <a:extLst>
              <a:ext uri="{FF2B5EF4-FFF2-40B4-BE49-F238E27FC236}">
                <a16:creationId xmlns:a16="http://schemas.microsoft.com/office/drawing/2014/main" id="{1C07E54A-DFC2-2903-5D12-741670AA62A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180463" y="1485668"/>
            <a:ext cx="5233012" cy="4819101"/>
          </a:xfrm>
          <a:prstGeom prst="rect">
            <a:avLst/>
          </a:prstGeom>
        </p:spPr>
      </p:pic>
    </p:spTree>
    <p:extLst>
      <p:ext uri="{BB962C8B-B14F-4D97-AF65-F5344CB8AC3E}">
        <p14:creationId xmlns:p14="http://schemas.microsoft.com/office/powerpoint/2010/main" val="2337385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93FC4D58-9094-4244-E697-88D088B5B4A2}"/>
            </a:ext>
          </a:extLst>
        </p:cNvPr>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0FBC8751-9E21-AC1B-43EC-91E0CA8C1388}"/>
              </a:ext>
            </a:extLst>
          </p:cNvPr>
          <p:cNvSpPr/>
          <p:nvPr/>
        </p:nvSpPr>
        <p:spPr bwMode="auto">
          <a:xfrm>
            <a:off x="609600" y="1066800"/>
            <a:ext cx="3048000" cy="1143000"/>
          </a:xfrm>
          <a:prstGeom prst="roundRect">
            <a:avLst/>
          </a:prstGeom>
          <a:noFill/>
          <a:ln>
            <a:noFill/>
            <a:headEnd type="none" w="med" len="med"/>
            <a:tailEnd type="none" w="med" len="med"/>
          </a:ln>
          <a:effectLst>
            <a:outerShdw blurRad="50800" dist="38100" dir="2700000" algn="tl" rotWithShape="0">
              <a:prstClr val="black">
                <a:alpha val="40000"/>
              </a:prstClr>
            </a:outerShdw>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R="0" algn="l" defTabSz="914400" rtl="0" eaLnBrk="1" fontAlgn="base" latinLnBrk="0" hangingPunct="1">
              <a:lnSpc>
                <a:spcPct val="100000"/>
              </a:lnSpc>
              <a:spcBef>
                <a:spcPct val="100000"/>
              </a:spcBef>
              <a:spcAft>
                <a:spcPct val="0"/>
              </a:spcAft>
              <a:buClrTx/>
              <a:buSzTx/>
              <a:tabLst/>
            </a:pPr>
            <a:endParaRPr lang="en-US" sz="1600" b="1">
              <a:solidFill>
                <a:schemeClr val="tx1"/>
              </a:solidFill>
              <a:latin typeface="+mn-lt"/>
              <a:ea typeface="+mn-ea"/>
              <a:cs typeface="+mn-cs"/>
            </a:endParaRPr>
          </a:p>
        </p:txBody>
      </p:sp>
      <p:grpSp>
        <p:nvGrpSpPr>
          <p:cNvPr id="35" name="Group 34">
            <a:extLst>
              <a:ext uri="{FF2B5EF4-FFF2-40B4-BE49-F238E27FC236}">
                <a16:creationId xmlns:a16="http://schemas.microsoft.com/office/drawing/2014/main" id="{03D78860-C05F-B5DA-A58E-34CE2CF1D01E}"/>
              </a:ext>
            </a:extLst>
          </p:cNvPr>
          <p:cNvGrpSpPr/>
          <p:nvPr/>
        </p:nvGrpSpPr>
        <p:grpSpPr>
          <a:xfrm>
            <a:off x="127139" y="955620"/>
            <a:ext cx="11628516" cy="4909421"/>
            <a:chOff x="333575" y="1032405"/>
            <a:chExt cx="11445328" cy="4605694"/>
          </a:xfrm>
        </p:grpSpPr>
        <p:sp>
          <p:nvSpPr>
            <p:cNvPr id="30" name="TextBox 29">
              <a:extLst>
                <a:ext uri="{FF2B5EF4-FFF2-40B4-BE49-F238E27FC236}">
                  <a16:creationId xmlns:a16="http://schemas.microsoft.com/office/drawing/2014/main" id="{24A621A0-817D-164B-6E2F-CDB0CA2BCD2F}"/>
                </a:ext>
              </a:extLst>
            </p:cNvPr>
            <p:cNvSpPr txBox="1"/>
            <p:nvPr/>
          </p:nvSpPr>
          <p:spPr>
            <a:xfrm>
              <a:off x="460218" y="1032405"/>
              <a:ext cx="2627226" cy="288736"/>
            </a:xfrm>
            <a:prstGeom prst="rect">
              <a:avLst/>
            </a:prstGeom>
            <a:noFill/>
          </p:spPr>
          <p:txBody>
            <a:bodyPr wrap="square" rtlCol="0">
              <a:spAutoFit/>
            </a:bodyPr>
            <a:lstStyle/>
            <a:p>
              <a:pPr algn="l"/>
              <a:r>
                <a:rPr lang="en-US" sz="1400" b="1">
                  <a:solidFill>
                    <a:srgbClr val="000000"/>
                  </a:solidFill>
                  <a:latin typeface="+mj-lt"/>
                </a:rPr>
                <a:t>N-Layered</a:t>
              </a:r>
              <a:r>
                <a:rPr lang="en-US" sz="1400" i="1">
                  <a:latin typeface="+mj-lt"/>
                </a:rPr>
                <a:t> </a:t>
              </a:r>
              <a:r>
                <a:rPr lang="en-US" sz="1400" b="1">
                  <a:solidFill>
                    <a:srgbClr val="000000"/>
                  </a:solidFill>
                  <a:latin typeface="+mj-lt"/>
                </a:rPr>
                <a:t>Architecture</a:t>
              </a:r>
            </a:p>
          </p:txBody>
        </p:sp>
        <p:grpSp>
          <p:nvGrpSpPr>
            <p:cNvPr id="20" name="Group 19">
              <a:extLst>
                <a:ext uri="{FF2B5EF4-FFF2-40B4-BE49-F238E27FC236}">
                  <a16:creationId xmlns:a16="http://schemas.microsoft.com/office/drawing/2014/main" id="{573C7CF8-E871-5C06-6707-D6546F4441E3}"/>
                </a:ext>
              </a:extLst>
            </p:cNvPr>
            <p:cNvGrpSpPr/>
            <p:nvPr/>
          </p:nvGrpSpPr>
          <p:grpSpPr>
            <a:xfrm>
              <a:off x="333575" y="1155665"/>
              <a:ext cx="11445328" cy="4482434"/>
              <a:chOff x="386334" y="1219200"/>
              <a:chExt cx="11445328" cy="4482434"/>
            </a:xfrm>
          </p:grpSpPr>
          <p:pic>
            <p:nvPicPr>
              <p:cNvPr id="32" name="Picture 2" descr="Image result for system architecture icon">
                <a:extLst>
                  <a:ext uri="{FF2B5EF4-FFF2-40B4-BE49-F238E27FC236}">
                    <a16:creationId xmlns:a16="http://schemas.microsoft.com/office/drawing/2014/main" id="{4D414391-973A-735E-31C4-A170D83890C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801714" y="3165913"/>
                <a:ext cx="720949" cy="720949"/>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Rounded Corners 11">
                <a:extLst>
                  <a:ext uri="{FF2B5EF4-FFF2-40B4-BE49-F238E27FC236}">
                    <a16:creationId xmlns:a16="http://schemas.microsoft.com/office/drawing/2014/main" id="{9654C930-6A77-E433-9D38-7A5F758A1DED}"/>
                  </a:ext>
                </a:extLst>
              </p:cNvPr>
              <p:cNvSpPr/>
              <p:nvPr/>
            </p:nvSpPr>
            <p:spPr bwMode="auto">
              <a:xfrm>
                <a:off x="762000" y="1219200"/>
                <a:ext cx="3048000" cy="1143000"/>
              </a:xfrm>
              <a:prstGeom prst="roundRect">
                <a:avLst/>
              </a:prstGeom>
              <a:noFill/>
              <a:ln>
                <a:noFill/>
                <a:headEnd type="none" w="med" len="med"/>
                <a:tailEnd type="none" w="med" len="med"/>
              </a:ln>
              <a:effectLst>
                <a:outerShdw blurRad="50800" dist="38100" dir="2700000" algn="tl" rotWithShape="0">
                  <a:prstClr val="black">
                    <a:alpha val="40000"/>
                  </a:prstClr>
                </a:outerShdw>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R="0" algn="l" defTabSz="914400" rtl="0" eaLnBrk="1" fontAlgn="base" latinLnBrk="0" hangingPunct="1">
                  <a:lnSpc>
                    <a:spcPct val="100000"/>
                  </a:lnSpc>
                  <a:spcBef>
                    <a:spcPct val="100000"/>
                  </a:spcBef>
                  <a:spcAft>
                    <a:spcPct val="0"/>
                  </a:spcAft>
                  <a:buClrTx/>
                  <a:buSzTx/>
                  <a:tabLst/>
                </a:pPr>
                <a:endParaRPr lang="en-US" sz="1600" b="1">
                  <a:solidFill>
                    <a:schemeClr val="tx1"/>
                  </a:solidFill>
                  <a:latin typeface="+mn-lt"/>
                  <a:ea typeface="+mn-ea"/>
                  <a:cs typeface="+mn-cs"/>
                </a:endParaRPr>
              </a:p>
            </p:txBody>
          </p:sp>
          <p:grpSp>
            <p:nvGrpSpPr>
              <p:cNvPr id="14" name="Group 13">
                <a:extLst>
                  <a:ext uri="{FF2B5EF4-FFF2-40B4-BE49-F238E27FC236}">
                    <a16:creationId xmlns:a16="http://schemas.microsoft.com/office/drawing/2014/main" id="{611DB177-EC6F-4F65-579B-ED184961A0CD}"/>
                  </a:ext>
                </a:extLst>
              </p:cNvPr>
              <p:cNvGrpSpPr/>
              <p:nvPr/>
            </p:nvGrpSpPr>
            <p:grpSpPr>
              <a:xfrm>
                <a:off x="386334" y="1459685"/>
                <a:ext cx="3899632" cy="1830629"/>
                <a:chOff x="1040753" y="1207813"/>
                <a:chExt cx="2838618" cy="1217598"/>
              </a:xfrm>
            </p:grpSpPr>
            <p:sp>
              <p:nvSpPr>
                <p:cNvPr id="9" name="TextBox 8">
                  <a:extLst>
                    <a:ext uri="{FF2B5EF4-FFF2-40B4-BE49-F238E27FC236}">
                      <a16:creationId xmlns:a16="http://schemas.microsoft.com/office/drawing/2014/main" id="{33E000D9-5369-D922-95B3-3B13143E5D91}"/>
                    </a:ext>
                  </a:extLst>
                </p:cNvPr>
                <p:cNvSpPr txBox="1"/>
                <p:nvPr/>
              </p:nvSpPr>
              <p:spPr>
                <a:xfrm>
                  <a:off x="2279171" y="1207813"/>
                  <a:ext cx="1600200" cy="192045"/>
                </a:xfrm>
                <a:prstGeom prst="rect">
                  <a:avLst/>
                </a:prstGeom>
                <a:noFill/>
              </p:spPr>
              <p:txBody>
                <a:bodyPr wrap="square" rtlCol="0">
                  <a:spAutoFit/>
                </a:bodyPr>
                <a:lstStyle/>
                <a:p>
                  <a:r>
                    <a:rPr lang="en-US" sz="1400" b="1">
                      <a:latin typeface="+mj-lt"/>
                    </a:rPr>
                    <a:t>1.Security Layer</a:t>
                  </a:r>
                </a:p>
              </p:txBody>
            </p:sp>
            <p:sp>
              <p:nvSpPr>
                <p:cNvPr id="10" name="TextBox 9">
                  <a:extLst>
                    <a:ext uri="{FF2B5EF4-FFF2-40B4-BE49-F238E27FC236}">
                      <a16:creationId xmlns:a16="http://schemas.microsoft.com/office/drawing/2014/main" id="{63C282CA-BF77-7B3A-1C5A-C6AB7173A546}"/>
                    </a:ext>
                  </a:extLst>
                </p:cNvPr>
                <p:cNvSpPr txBox="1"/>
                <p:nvPr/>
              </p:nvSpPr>
              <p:spPr>
                <a:xfrm>
                  <a:off x="1040753" y="1445022"/>
                  <a:ext cx="2565124" cy="980389"/>
                </a:xfrm>
                <a:prstGeom prst="rect">
                  <a:avLst/>
                </a:prstGeom>
                <a:noFill/>
              </p:spPr>
              <p:txBody>
                <a:bodyPr wrap="square" rtlCol="0">
                  <a:spAutoFit/>
                </a:bodyPr>
                <a:lstStyle/>
                <a:p>
                  <a:pPr marL="0" marR="0" lvl="0" indent="0" algn="r"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mn-lt"/>
                    </a:rPr>
                    <a:t>The security layer verifies the host, referrer, and enforces CORS policies to prevent unauthorized access. It ensures secure communication by encrypting sensitive data during transmission and decrypting it on arrival. This layer safeguards data integrity and protects against cross-origin vulnerabilities.</a:t>
                  </a:r>
                </a:p>
                <a:p>
                  <a:pPr algn="r"/>
                  <a:endParaRPr lang="en-US"/>
                </a:p>
              </p:txBody>
            </p:sp>
          </p:grpSp>
          <p:grpSp>
            <p:nvGrpSpPr>
              <p:cNvPr id="15" name="Group 14">
                <a:extLst>
                  <a:ext uri="{FF2B5EF4-FFF2-40B4-BE49-F238E27FC236}">
                    <a16:creationId xmlns:a16="http://schemas.microsoft.com/office/drawing/2014/main" id="{2492B3BC-771C-95DD-194F-60E265BACC76}"/>
                  </a:ext>
                </a:extLst>
              </p:cNvPr>
              <p:cNvGrpSpPr/>
              <p:nvPr/>
            </p:nvGrpSpPr>
            <p:grpSpPr>
              <a:xfrm>
                <a:off x="7620000" y="1366530"/>
                <a:ext cx="4211662" cy="1703592"/>
                <a:chOff x="406010" y="1171567"/>
                <a:chExt cx="3099190" cy="1158003"/>
              </a:xfrm>
            </p:grpSpPr>
            <p:sp>
              <p:nvSpPr>
                <p:cNvPr id="16" name="TextBox 15">
                  <a:extLst>
                    <a:ext uri="{FF2B5EF4-FFF2-40B4-BE49-F238E27FC236}">
                      <a16:creationId xmlns:a16="http://schemas.microsoft.com/office/drawing/2014/main" id="{20850372-86FD-2848-CB25-B90E4239D24A}"/>
                    </a:ext>
                  </a:extLst>
                </p:cNvPr>
                <p:cNvSpPr txBox="1"/>
                <p:nvPr/>
              </p:nvSpPr>
              <p:spPr>
                <a:xfrm>
                  <a:off x="406010" y="1171567"/>
                  <a:ext cx="1600200" cy="196266"/>
                </a:xfrm>
                <a:prstGeom prst="rect">
                  <a:avLst/>
                </a:prstGeom>
                <a:noFill/>
              </p:spPr>
              <p:txBody>
                <a:bodyPr wrap="square" rtlCol="0">
                  <a:spAutoFit/>
                </a:bodyPr>
                <a:lstStyle/>
                <a:p>
                  <a:r>
                    <a:rPr lang="en-US" sz="1400" b="1">
                      <a:solidFill>
                        <a:schemeClr val="tx2"/>
                      </a:solidFill>
                      <a:latin typeface="+mj-lt"/>
                    </a:rPr>
                    <a:t>2.Controller</a:t>
                  </a:r>
                  <a:endParaRPr lang="en-US" sz="2000" b="1">
                    <a:solidFill>
                      <a:schemeClr val="tx2"/>
                    </a:solidFill>
                    <a:latin typeface="+mj-lt"/>
                  </a:endParaRPr>
                </a:p>
              </p:txBody>
            </p:sp>
            <p:sp>
              <p:nvSpPr>
                <p:cNvPr id="17" name="TextBox 16">
                  <a:extLst>
                    <a:ext uri="{FF2B5EF4-FFF2-40B4-BE49-F238E27FC236}">
                      <a16:creationId xmlns:a16="http://schemas.microsoft.com/office/drawing/2014/main" id="{5C40ED37-8F8C-9684-B993-645114DB47CE}"/>
                    </a:ext>
                  </a:extLst>
                </p:cNvPr>
                <p:cNvSpPr txBox="1"/>
                <p:nvPr/>
              </p:nvSpPr>
              <p:spPr>
                <a:xfrm>
                  <a:off x="838200" y="1445393"/>
                  <a:ext cx="2667000" cy="884177"/>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mn-lt"/>
                    </a:rPr>
                    <a:t>The controller layer processes incoming requests, validates input, and invokes the appropriate business logic. It acts as an intermediary, coordinating between the business layer and the output layer to ensure the final JSON response is accurate and formatted.</a:t>
                  </a:r>
                </a:p>
                <a:p>
                  <a:pPr algn="l"/>
                  <a:endParaRPr lang="en-US"/>
                </a:p>
              </p:txBody>
            </p:sp>
          </p:grpSp>
          <p:grpSp>
            <p:nvGrpSpPr>
              <p:cNvPr id="27" name="Group 26">
                <a:extLst>
                  <a:ext uri="{FF2B5EF4-FFF2-40B4-BE49-F238E27FC236}">
                    <a16:creationId xmlns:a16="http://schemas.microsoft.com/office/drawing/2014/main" id="{CBCA0650-F644-D9A6-FC25-7DE26998EC6B}"/>
                  </a:ext>
                </a:extLst>
              </p:cNvPr>
              <p:cNvGrpSpPr/>
              <p:nvPr/>
            </p:nvGrpSpPr>
            <p:grpSpPr>
              <a:xfrm>
                <a:off x="395697" y="3959528"/>
                <a:ext cx="3900292" cy="1742106"/>
                <a:chOff x="1032332" y="1100763"/>
                <a:chExt cx="2846462" cy="1163252"/>
              </a:xfrm>
            </p:grpSpPr>
            <p:sp>
              <p:nvSpPr>
                <p:cNvPr id="28" name="TextBox 27">
                  <a:extLst>
                    <a:ext uri="{FF2B5EF4-FFF2-40B4-BE49-F238E27FC236}">
                      <a16:creationId xmlns:a16="http://schemas.microsoft.com/office/drawing/2014/main" id="{2FBA2E8F-DB9F-13F1-B2CA-2684D8F62A85}"/>
                    </a:ext>
                  </a:extLst>
                </p:cNvPr>
                <p:cNvSpPr txBox="1"/>
                <p:nvPr/>
              </p:nvSpPr>
              <p:spPr>
                <a:xfrm>
                  <a:off x="2191791" y="1100763"/>
                  <a:ext cx="1687003" cy="192797"/>
                </a:xfrm>
                <a:prstGeom prst="rect">
                  <a:avLst/>
                </a:prstGeom>
                <a:noFill/>
              </p:spPr>
              <p:txBody>
                <a:bodyPr wrap="square" rtlCol="0">
                  <a:spAutoFit/>
                </a:bodyPr>
                <a:lstStyle/>
                <a:p>
                  <a:r>
                    <a:rPr lang="en-US" sz="1400" b="1">
                      <a:solidFill>
                        <a:schemeClr val="accent4">
                          <a:lumMod val="75000"/>
                        </a:schemeClr>
                      </a:solidFill>
                      <a:latin typeface="+mj-lt"/>
                    </a:rPr>
                    <a:t>3.Business Layer</a:t>
                  </a:r>
                </a:p>
              </p:txBody>
            </p:sp>
            <p:sp>
              <p:nvSpPr>
                <p:cNvPr id="29" name="TextBox 28">
                  <a:extLst>
                    <a:ext uri="{FF2B5EF4-FFF2-40B4-BE49-F238E27FC236}">
                      <a16:creationId xmlns:a16="http://schemas.microsoft.com/office/drawing/2014/main" id="{CFF5B501-31D0-A3F0-7022-EC728C223AFB}"/>
                    </a:ext>
                  </a:extLst>
                </p:cNvPr>
                <p:cNvSpPr txBox="1"/>
                <p:nvPr/>
              </p:nvSpPr>
              <p:spPr>
                <a:xfrm>
                  <a:off x="1032332" y="1395467"/>
                  <a:ext cx="2626072" cy="868548"/>
                </a:xfrm>
                <a:prstGeom prst="rect">
                  <a:avLst/>
                </a:prstGeom>
                <a:noFill/>
              </p:spPr>
              <p:txBody>
                <a:bodyPr wrap="square" rtlCol="0">
                  <a:spAutoFit/>
                </a:bodyPr>
                <a:lstStyle/>
                <a:p>
                  <a:pPr marL="0" marR="0" lvl="0" indent="0" algn="r"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Arial" panose="020B0604020202020204" pitchFamily="34" charset="0"/>
                    </a:rPr>
                    <a:t>T</a:t>
                  </a:r>
                  <a:r>
                    <a:rPr kumimoji="0" lang="en-US" altLang="en-US" sz="1200" b="0" i="0" u="none" strike="noStrike" cap="none" normalizeH="0" baseline="0">
                      <a:ln>
                        <a:noFill/>
                      </a:ln>
                      <a:solidFill>
                        <a:srgbClr val="000000"/>
                      </a:solidFill>
                      <a:effectLst/>
                      <a:latin typeface="+mn-lt"/>
                    </a:rPr>
                    <a:t>he business layer contains the core application logic, handling validations, workflows, and calculations. It acts as the decision-making hub, processing data from the data layer and passing results to the controller. This ensures a clear separation of concerns and maintainable code.</a:t>
                  </a:r>
                </a:p>
                <a:p>
                  <a:pPr algn="r"/>
                  <a:endParaRPr lang="en-US"/>
                </a:p>
              </p:txBody>
            </p:sp>
          </p:grpSp>
          <p:grpSp>
            <p:nvGrpSpPr>
              <p:cNvPr id="22" name="Group 21">
                <a:extLst>
                  <a:ext uri="{FF2B5EF4-FFF2-40B4-BE49-F238E27FC236}">
                    <a16:creationId xmlns:a16="http://schemas.microsoft.com/office/drawing/2014/main" id="{36C7345D-09E9-6599-3408-D04347AC497D}"/>
                  </a:ext>
                </a:extLst>
              </p:cNvPr>
              <p:cNvGrpSpPr/>
              <p:nvPr/>
            </p:nvGrpSpPr>
            <p:grpSpPr>
              <a:xfrm>
                <a:off x="7629774" y="3957827"/>
                <a:ext cx="4150746" cy="1378155"/>
                <a:chOff x="498554" y="1175727"/>
                <a:chExt cx="3054364" cy="855810"/>
              </a:xfrm>
            </p:grpSpPr>
            <p:sp>
              <p:nvSpPr>
                <p:cNvPr id="23" name="TextBox 22">
                  <a:extLst>
                    <a:ext uri="{FF2B5EF4-FFF2-40B4-BE49-F238E27FC236}">
                      <a16:creationId xmlns:a16="http://schemas.microsoft.com/office/drawing/2014/main" id="{8C579B73-FE0C-812F-5947-3F9317232865}"/>
                    </a:ext>
                  </a:extLst>
                </p:cNvPr>
                <p:cNvSpPr txBox="1"/>
                <p:nvPr/>
              </p:nvSpPr>
              <p:spPr>
                <a:xfrm>
                  <a:off x="498554" y="1175727"/>
                  <a:ext cx="1600200" cy="179300"/>
                </a:xfrm>
                <a:prstGeom prst="rect">
                  <a:avLst/>
                </a:prstGeom>
                <a:noFill/>
              </p:spPr>
              <p:txBody>
                <a:bodyPr wrap="square" rtlCol="0">
                  <a:spAutoFit/>
                </a:bodyPr>
                <a:lstStyle/>
                <a:p>
                  <a:r>
                    <a:rPr lang="en-US" sz="1400" b="1">
                      <a:solidFill>
                        <a:schemeClr val="accent3">
                          <a:lumMod val="50000"/>
                        </a:schemeClr>
                      </a:solidFill>
                      <a:latin typeface="+mj-lt"/>
                    </a:rPr>
                    <a:t>4.Data Layer</a:t>
                  </a:r>
                </a:p>
              </p:txBody>
            </p:sp>
            <p:sp>
              <p:nvSpPr>
                <p:cNvPr id="24" name="TextBox 23">
                  <a:extLst>
                    <a:ext uri="{FF2B5EF4-FFF2-40B4-BE49-F238E27FC236}">
                      <a16:creationId xmlns:a16="http://schemas.microsoft.com/office/drawing/2014/main" id="{E1C06D36-BBDB-60A3-F0BE-66FBB3DAF5F3}"/>
                    </a:ext>
                  </a:extLst>
                </p:cNvPr>
                <p:cNvSpPr txBox="1"/>
                <p:nvPr/>
              </p:nvSpPr>
              <p:spPr>
                <a:xfrm>
                  <a:off x="935327" y="1439848"/>
                  <a:ext cx="2617591" cy="591689"/>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mn-lt"/>
                    </a:rPr>
                    <a:t>The data layer handles data storage, retrieval, and interaction with the database. It uses repositories to abstract database operations, ensuring a clean separation from business logic. This layer focuses on efficient and secure data management.</a:t>
                  </a:r>
                </a:p>
              </p:txBody>
            </p:sp>
          </p:grpSp>
          <p:grpSp>
            <p:nvGrpSpPr>
              <p:cNvPr id="2" name="Group 1">
                <a:extLst>
                  <a:ext uri="{FF2B5EF4-FFF2-40B4-BE49-F238E27FC236}">
                    <a16:creationId xmlns:a16="http://schemas.microsoft.com/office/drawing/2014/main" id="{149722F0-C6B4-2312-E578-CE83CAF966F3}"/>
                  </a:ext>
                </a:extLst>
              </p:cNvPr>
              <p:cNvGrpSpPr/>
              <p:nvPr/>
            </p:nvGrpSpPr>
            <p:grpSpPr>
              <a:xfrm>
                <a:off x="4022150" y="1669985"/>
                <a:ext cx="4185181" cy="3728324"/>
                <a:chOff x="2819400" y="1229870"/>
                <a:chExt cx="3576502" cy="3352801"/>
              </a:xfrm>
            </p:grpSpPr>
            <p:sp>
              <p:nvSpPr>
                <p:cNvPr id="3" name="Donut 5">
                  <a:extLst>
                    <a:ext uri="{FF2B5EF4-FFF2-40B4-BE49-F238E27FC236}">
                      <a16:creationId xmlns:a16="http://schemas.microsoft.com/office/drawing/2014/main" id="{B6A31AEE-587F-7472-A9DE-63DB9001EA23}"/>
                    </a:ext>
                  </a:extLst>
                </p:cNvPr>
                <p:cNvSpPr/>
                <p:nvPr/>
              </p:nvSpPr>
              <p:spPr bwMode="auto">
                <a:xfrm>
                  <a:off x="3200400" y="1458468"/>
                  <a:ext cx="2895600" cy="2895601"/>
                </a:xfrm>
                <a:prstGeom prst="donut">
                  <a:avLst>
                    <a:gd name="adj" fmla="val 15026"/>
                  </a:avLst>
                </a:prstGeom>
                <a:solidFill>
                  <a:schemeClr val="accent2"/>
                </a:solidFill>
                <a:ln w="9525">
                  <a:noFill/>
                  <a:round/>
                  <a:headEnd/>
                  <a:tailEnd/>
                </a:ln>
              </p:spPr>
              <p:txBody>
                <a:bodyPr vert="horz" wrap="square" lIns="91440" tIns="45720" rIns="91440" bIns="45720" numCol="1" rtlCol="0" anchor="t" anchorCtr="0" compatLnSpc="1">
                  <a:prstTxWarp prst="textNoShape">
                    <a:avLst/>
                  </a:prstTxWarp>
                </a:bodyPr>
                <a:lstStyle/>
                <a:p>
                  <a:pPr algn="ctr"/>
                  <a:endParaRPr lang="en-US"/>
                </a:p>
              </p:txBody>
            </p:sp>
            <p:sp>
              <p:nvSpPr>
                <p:cNvPr id="31" name="Teardrop 30">
                  <a:extLst>
                    <a:ext uri="{FF2B5EF4-FFF2-40B4-BE49-F238E27FC236}">
                      <a16:creationId xmlns:a16="http://schemas.microsoft.com/office/drawing/2014/main" id="{4151A93E-582A-059C-54B6-141AE597AB51}"/>
                    </a:ext>
                  </a:extLst>
                </p:cNvPr>
                <p:cNvSpPr/>
                <p:nvPr/>
              </p:nvSpPr>
              <p:spPr bwMode="auto">
                <a:xfrm flipV="1">
                  <a:off x="2819400" y="1229870"/>
                  <a:ext cx="1295400" cy="1295399"/>
                </a:xfrm>
                <a:prstGeom prst="teardrop">
                  <a:avLst/>
                </a:prstGeom>
                <a:solidFill>
                  <a:schemeClr val="accent1"/>
                </a:solidFill>
                <a:ln w="9525">
                  <a:noFill/>
                  <a:round/>
                  <a:headEnd/>
                  <a:tailEnd/>
                </a:ln>
              </p:spPr>
              <p:txBody>
                <a:bodyPr vert="horz" wrap="square" lIns="91440" tIns="45720" rIns="91440" bIns="45720" numCol="1" rtlCol="0" anchor="t" anchorCtr="0" compatLnSpc="1">
                  <a:prstTxWarp prst="textNoShape">
                    <a:avLst/>
                  </a:prstTxWarp>
                </a:bodyPr>
                <a:lstStyle/>
                <a:p>
                  <a:pPr algn="ctr"/>
                  <a:endParaRPr lang="en-US"/>
                </a:p>
              </p:txBody>
            </p:sp>
            <p:sp>
              <p:nvSpPr>
                <p:cNvPr id="25" name="Teardrop 24">
                  <a:extLst>
                    <a:ext uri="{FF2B5EF4-FFF2-40B4-BE49-F238E27FC236}">
                      <a16:creationId xmlns:a16="http://schemas.microsoft.com/office/drawing/2014/main" id="{3E80CA38-F7C8-BCF9-4B59-F979146F826E}"/>
                    </a:ext>
                  </a:extLst>
                </p:cNvPr>
                <p:cNvSpPr/>
                <p:nvPr/>
              </p:nvSpPr>
              <p:spPr bwMode="auto">
                <a:xfrm>
                  <a:off x="2819400" y="3287270"/>
                  <a:ext cx="1295400" cy="1295401"/>
                </a:xfrm>
                <a:prstGeom prst="teardrop">
                  <a:avLst/>
                </a:prstGeom>
                <a:solidFill>
                  <a:schemeClr val="accent4"/>
                </a:solidFill>
                <a:ln w="9525">
                  <a:noFill/>
                  <a:round/>
                  <a:headEnd/>
                  <a:tailEnd/>
                </a:ln>
              </p:spPr>
              <p:txBody>
                <a:bodyPr vert="horz" wrap="square" lIns="91440" tIns="45720" rIns="91440" bIns="45720" numCol="1" rtlCol="0" anchor="t" anchorCtr="0" compatLnSpc="1">
                  <a:prstTxWarp prst="textNoShape">
                    <a:avLst/>
                  </a:prstTxWarp>
                </a:bodyPr>
                <a:lstStyle/>
                <a:p>
                  <a:pPr algn="ctr"/>
                  <a:endParaRPr lang="en-US"/>
                </a:p>
              </p:txBody>
            </p:sp>
            <p:sp>
              <p:nvSpPr>
                <p:cNvPr id="19" name="Teardrop 18">
                  <a:extLst>
                    <a:ext uri="{FF2B5EF4-FFF2-40B4-BE49-F238E27FC236}">
                      <a16:creationId xmlns:a16="http://schemas.microsoft.com/office/drawing/2014/main" id="{F5796404-E992-AF94-4E8C-4FC1F6692805}"/>
                    </a:ext>
                  </a:extLst>
                </p:cNvPr>
                <p:cNvSpPr/>
                <p:nvPr/>
              </p:nvSpPr>
              <p:spPr bwMode="auto">
                <a:xfrm flipH="1" flipV="1">
                  <a:off x="5100502" y="1246258"/>
                  <a:ext cx="1295400" cy="1295401"/>
                </a:xfrm>
                <a:prstGeom prst="teardrop">
                  <a:avLst/>
                </a:prstGeom>
                <a:solidFill>
                  <a:schemeClr val="accent2">
                    <a:lumMod val="75000"/>
                  </a:schemeClr>
                </a:solidFill>
                <a:ln w="9525">
                  <a:noFill/>
                  <a:round/>
                  <a:headEnd/>
                  <a:tailEnd/>
                </a:ln>
              </p:spPr>
              <p:txBody>
                <a:bodyPr vert="horz" wrap="square" lIns="91440" tIns="45720" rIns="91440" bIns="45720" numCol="1" rtlCol="0" anchor="t" anchorCtr="0" compatLnSpc="1">
                  <a:prstTxWarp prst="textNoShape">
                    <a:avLst/>
                  </a:prstTxWarp>
                </a:bodyPr>
                <a:lstStyle/>
                <a:p>
                  <a:pPr algn="ctr"/>
                  <a:endParaRPr lang="en-US"/>
                </a:p>
              </p:txBody>
            </p:sp>
            <p:sp>
              <p:nvSpPr>
                <p:cNvPr id="18" name="Teardrop 17">
                  <a:extLst>
                    <a:ext uri="{FF2B5EF4-FFF2-40B4-BE49-F238E27FC236}">
                      <a16:creationId xmlns:a16="http://schemas.microsoft.com/office/drawing/2014/main" id="{C8CD2E45-C871-57B1-440C-1FD659AE06A3}"/>
                    </a:ext>
                  </a:extLst>
                </p:cNvPr>
                <p:cNvSpPr/>
                <p:nvPr/>
              </p:nvSpPr>
              <p:spPr bwMode="auto">
                <a:xfrm flipH="1">
                  <a:off x="5100499" y="3279656"/>
                  <a:ext cx="1295400" cy="1295401"/>
                </a:xfrm>
                <a:prstGeom prst="teardrop">
                  <a:avLst/>
                </a:prstGeom>
                <a:solidFill>
                  <a:schemeClr val="accent3"/>
                </a:solidFill>
                <a:ln w="9525">
                  <a:noFill/>
                  <a:round/>
                  <a:headEnd/>
                  <a:tailEnd/>
                </a:ln>
              </p:spPr>
              <p:txBody>
                <a:bodyPr vert="horz" wrap="square" lIns="91440" tIns="45720" rIns="91440" bIns="45720" numCol="1" rtlCol="0" anchor="t" anchorCtr="0" compatLnSpc="1">
                  <a:prstTxWarp prst="textNoShape">
                    <a:avLst/>
                  </a:prstTxWarp>
                </a:bodyPr>
                <a:lstStyle/>
                <a:p>
                  <a:pPr algn="ctr"/>
                  <a:endParaRPr lang="en-US"/>
                </a:p>
              </p:txBody>
            </p:sp>
            <p:sp>
              <p:nvSpPr>
                <p:cNvPr id="11" name="Oval 10">
                  <a:extLst>
                    <a:ext uri="{FF2B5EF4-FFF2-40B4-BE49-F238E27FC236}">
                      <a16:creationId xmlns:a16="http://schemas.microsoft.com/office/drawing/2014/main" id="{8CD3CC08-F01E-EDE8-72B9-AF2269E8DED3}"/>
                    </a:ext>
                  </a:extLst>
                </p:cNvPr>
                <p:cNvSpPr>
                  <a:spLocks noChangeAspect="1"/>
                </p:cNvSpPr>
                <p:nvPr/>
              </p:nvSpPr>
              <p:spPr>
                <a:xfrm>
                  <a:off x="4210431" y="2481034"/>
                  <a:ext cx="875538" cy="850472"/>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b="1">
                    <a:solidFill>
                      <a:schemeClr val="accent1"/>
                    </a:solidFill>
                    <a:latin typeface="FontAwesome" pitchFamily="2" charset="0"/>
                  </a:endParaRPr>
                </a:p>
              </p:txBody>
            </p:sp>
          </p:grpSp>
          <p:pic>
            <p:nvPicPr>
              <p:cNvPr id="45" name="Graphic 44" descr="Lock with solid fill">
                <a:extLst>
                  <a:ext uri="{FF2B5EF4-FFF2-40B4-BE49-F238E27FC236}">
                    <a16:creationId xmlns:a16="http://schemas.microsoft.com/office/drawing/2014/main" id="{79865642-7F75-E07F-EB4D-4D913E2DA05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392225" y="1943085"/>
                <a:ext cx="831273" cy="831273"/>
              </a:xfrm>
              <a:prstGeom prst="rect">
                <a:avLst/>
              </a:prstGeom>
            </p:spPr>
          </p:pic>
          <p:pic>
            <p:nvPicPr>
              <p:cNvPr id="56" name="Graphic 55" descr="Laptop with solid fill">
                <a:extLst>
                  <a:ext uri="{FF2B5EF4-FFF2-40B4-BE49-F238E27FC236}">
                    <a16:creationId xmlns:a16="http://schemas.microsoft.com/office/drawing/2014/main" id="{6A34C640-AEC8-926A-535A-3D0F2C1F7CB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049312" y="1992818"/>
                <a:ext cx="831273" cy="831273"/>
              </a:xfrm>
              <a:prstGeom prst="rect">
                <a:avLst/>
              </a:prstGeom>
            </p:spPr>
          </p:pic>
          <p:pic>
            <p:nvPicPr>
              <p:cNvPr id="58" name="Graphic 57" descr="Customer review with solid fill">
                <a:extLst>
                  <a:ext uri="{FF2B5EF4-FFF2-40B4-BE49-F238E27FC236}">
                    <a16:creationId xmlns:a16="http://schemas.microsoft.com/office/drawing/2014/main" id="{386BD839-517F-E030-12CC-986EE6F6E3E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373281" y="4262430"/>
                <a:ext cx="831273" cy="831273"/>
              </a:xfrm>
              <a:prstGeom prst="rect">
                <a:avLst/>
              </a:prstGeom>
            </p:spPr>
          </p:pic>
          <p:pic>
            <p:nvPicPr>
              <p:cNvPr id="60" name="Graphic 59" descr="Box with solid fill">
                <a:extLst>
                  <a:ext uri="{FF2B5EF4-FFF2-40B4-BE49-F238E27FC236}">
                    <a16:creationId xmlns:a16="http://schemas.microsoft.com/office/drawing/2014/main" id="{667F5147-0ED1-C9FB-B15F-05F6D054D93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011039" y="4219984"/>
                <a:ext cx="831273" cy="831273"/>
              </a:xfrm>
              <a:prstGeom prst="rect">
                <a:avLst/>
              </a:prstGeom>
            </p:spPr>
          </p:pic>
        </p:grpSp>
      </p:grpSp>
      <p:sp>
        <p:nvSpPr>
          <p:cNvPr id="1153030" name="Rectangle 1153029">
            <a:extLst>
              <a:ext uri="{FF2B5EF4-FFF2-40B4-BE49-F238E27FC236}">
                <a16:creationId xmlns:a16="http://schemas.microsoft.com/office/drawing/2014/main" id="{CC9C8793-C2A1-C579-1B53-5FEF61C6E380}"/>
              </a:ext>
            </a:extLst>
          </p:cNvPr>
          <p:cNvSpPr/>
          <p:nvPr/>
        </p:nvSpPr>
        <p:spPr>
          <a:xfrm>
            <a:off x="1" y="0"/>
            <a:ext cx="1964602" cy="235390"/>
          </a:xfrm>
          <a:prstGeom prst="rect">
            <a:avLst/>
          </a:prstGeom>
          <a:solidFill>
            <a:schemeClr val="tx1"/>
          </a:solidFill>
          <a:ln w="9525" cap="flat" cmpd="sng" algn="ctr">
            <a:solidFill>
              <a:schemeClr val="tx1"/>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sz="1200" b="1" i="1" u="none" strike="noStrike" kern="0" cap="none" spc="0" normalizeH="0" baseline="0" noProof="0">
                <a:ln>
                  <a:noFill/>
                </a:ln>
                <a:solidFill>
                  <a:prstClr val="white"/>
                </a:solidFill>
                <a:effectLst/>
                <a:uLnTx/>
                <a:uFillTx/>
                <a:latin typeface="+mj-lt"/>
                <a:ea typeface="+mn-ea"/>
                <a:cs typeface="+mn-cs"/>
              </a:rPr>
              <a:t>SDLC Design Phase</a:t>
            </a:r>
          </a:p>
        </p:txBody>
      </p:sp>
      <p:sp>
        <p:nvSpPr>
          <p:cNvPr id="34" name="Title 1">
            <a:extLst>
              <a:ext uri="{FF2B5EF4-FFF2-40B4-BE49-F238E27FC236}">
                <a16:creationId xmlns:a16="http://schemas.microsoft.com/office/drawing/2014/main" id="{B7CFB63D-1080-C227-276A-593F391E4465}"/>
              </a:ext>
            </a:extLst>
          </p:cNvPr>
          <p:cNvSpPr txBox="1">
            <a:spLocks/>
          </p:cNvSpPr>
          <p:nvPr/>
        </p:nvSpPr>
        <p:spPr>
          <a:xfrm>
            <a:off x="266085" y="416038"/>
            <a:ext cx="11062315" cy="484952"/>
          </a:xfrm>
          <a:prstGeom prst="rect">
            <a:avLst/>
          </a:prstGeom>
        </p:spPr>
        <p:txBody>
          <a:bodyPr/>
          <a:lstStyle>
            <a:lvl1pPr algn="l" rtl="0" eaLnBrk="1" fontAlgn="base" hangingPunct="1">
              <a:lnSpc>
                <a:spcPct val="90000"/>
              </a:lnSpc>
              <a:spcBef>
                <a:spcPct val="0"/>
              </a:spcBef>
              <a:spcAft>
                <a:spcPct val="0"/>
              </a:spcAft>
              <a:defRPr sz="2709" b="1">
                <a:solidFill>
                  <a:schemeClr val="tx1"/>
                </a:solidFill>
                <a:latin typeface="+mj-lt"/>
                <a:ea typeface="+mj-ea"/>
                <a:cs typeface="+mj-cs"/>
              </a:defRPr>
            </a:lvl1pPr>
            <a:lvl2pPr algn="l" rtl="0" eaLnBrk="1" fontAlgn="base" hangingPunct="1">
              <a:lnSpc>
                <a:spcPct val="90000"/>
              </a:lnSpc>
              <a:spcBef>
                <a:spcPct val="0"/>
              </a:spcBef>
              <a:spcAft>
                <a:spcPct val="0"/>
              </a:spcAft>
              <a:defRPr sz="2709" b="1">
                <a:solidFill>
                  <a:schemeClr val="tx1"/>
                </a:solidFill>
                <a:latin typeface="Arial" charset="0"/>
              </a:defRPr>
            </a:lvl2pPr>
            <a:lvl3pPr algn="l" rtl="0" eaLnBrk="1" fontAlgn="base" hangingPunct="1">
              <a:lnSpc>
                <a:spcPct val="90000"/>
              </a:lnSpc>
              <a:spcBef>
                <a:spcPct val="0"/>
              </a:spcBef>
              <a:spcAft>
                <a:spcPct val="0"/>
              </a:spcAft>
              <a:defRPr sz="2709" b="1">
                <a:solidFill>
                  <a:schemeClr val="tx1"/>
                </a:solidFill>
                <a:latin typeface="Arial" charset="0"/>
              </a:defRPr>
            </a:lvl3pPr>
            <a:lvl4pPr algn="l" rtl="0" eaLnBrk="1" fontAlgn="base" hangingPunct="1">
              <a:lnSpc>
                <a:spcPct val="90000"/>
              </a:lnSpc>
              <a:spcBef>
                <a:spcPct val="0"/>
              </a:spcBef>
              <a:spcAft>
                <a:spcPct val="0"/>
              </a:spcAft>
              <a:defRPr sz="2709" b="1">
                <a:solidFill>
                  <a:schemeClr val="tx1"/>
                </a:solidFill>
                <a:latin typeface="Arial" charset="0"/>
              </a:defRPr>
            </a:lvl4pPr>
            <a:lvl5pPr algn="l" rtl="0" eaLnBrk="1" fontAlgn="base" hangingPunct="1">
              <a:lnSpc>
                <a:spcPct val="90000"/>
              </a:lnSpc>
              <a:spcBef>
                <a:spcPct val="0"/>
              </a:spcBef>
              <a:spcAft>
                <a:spcPct val="0"/>
              </a:spcAft>
              <a:defRPr sz="2709" b="1">
                <a:solidFill>
                  <a:schemeClr val="tx1"/>
                </a:solidFill>
                <a:latin typeface="Arial" charset="0"/>
              </a:defRPr>
            </a:lvl5pPr>
            <a:lvl6pPr marL="562891" algn="l" rtl="0" eaLnBrk="1" fontAlgn="base" hangingPunct="1">
              <a:lnSpc>
                <a:spcPct val="90000"/>
              </a:lnSpc>
              <a:spcBef>
                <a:spcPct val="0"/>
              </a:spcBef>
              <a:spcAft>
                <a:spcPct val="0"/>
              </a:spcAft>
              <a:defRPr sz="2709" b="1">
                <a:solidFill>
                  <a:schemeClr val="tx1"/>
                </a:solidFill>
                <a:latin typeface="Arial" charset="0"/>
              </a:defRPr>
            </a:lvl6pPr>
            <a:lvl7pPr marL="1125781" algn="l" rtl="0" eaLnBrk="1" fontAlgn="base" hangingPunct="1">
              <a:lnSpc>
                <a:spcPct val="90000"/>
              </a:lnSpc>
              <a:spcBef>
                <a:spcPct val="0"/>
              </a:spcBef>
              <a:spcAft>
                <a:spcPct val="0"/>
              </a:spcAft>
              <a:defRPr sz="2709" b="1">
                <a:solidFill>
                  <a:schemeClr val="tx1"/>
                </a:solidFill>
                <a:latin typeface="Arial" charset="0"/>
              </a:defRPr>
            </a:lvl7pPr>
            <a:lvl8pPr marL="1688672" algn="l" rtl="0" eaLnBrk="1" fontAlgn="base" hangingPunct="1">
              <a:lnSpc>
                <a:spcPct val="90000"/>
              </a:lnSpc>
              <a:spcBef>
                <a:spcPct val="0"/>
              </a:spcBef>
              <a:spcAft>
                <a:spcPct val="0"/>
              </a:spcAft>
              <a:defRPr sz="2709" b="1">
                <a:solidFill>
                  <a:schemeClr val="tx1"/>
                </a:solidFill>
                <a:latin typeface="Arial" charset="0"/>
              </a:defRPr>
            </a:lvl8pPr>
            <a:lvl9pPr marL="2251562" algn="l" rtl="0" eaLnBrk="1" fontAlgn="base" hangingPunct="1">
              <a:lnSpc>
                <a:spcPct val="90000"/>
              </a:lnSpc>
              <a:spcBef>
                <a:spcPct val="0"/>
              </a:spcBef>
              <a:spcAft>
                <a:spcPct val="0"/>
              </a:spcAft>
              <a:defRPr sz="2709" b="1">
                <a:solidFill>
                  <a:schemeClr val="tx1"/>
                </a:solidFill>
                <a:latin typeface="Arial" charset="0"/>
              </a:defRPr>
            </a:lvl9pPr>
          </a:lstStyle>
          <a:p>
            <a:pPr>
              <a:buClrTx/>
              <a:buFontTx/>
            </a:pPr>
            <a:r>
              <a:rPr lang="en-US" sz="2000" kern="0"/>
              <a:t>Sample Architecture</a:t>
            </a:r>
            <a:endParaRPr lang="en-IN" sz="2000" kern="0"/>
          </a:p>
        </p:txBody>
      </p:sp>
      <p:sp>
        <p:nvSpPr>
          <p:cNvPr id="39" name="TextBox 38">
            <a:extLst>
              <a:ext uri="{FF2B5EF4-FFF2-40B4-BE49-F238E27FC236}">
                <a16:creationId xmlns:a16="http://schemas.microsoft.com/office/drawing/2014/main" id="{4EB4505B-852F-2F8F-BF37-12DF96E6A8A8}"/>
              </a:ext>
            </a:extLst>
          </p:cNvPr>
          <p:cNvSpPr txBox="1"/>
          <p:nvPr/>
        </p:nvSpPr>
        <p:spPr>
          <a:xfrm>
            <a:off x="3079687" y="6288820"/>
            <a:ext cx="5810584" cy="447815"/>
          </a:xfrm>
          <a:prstGeom prst="rect">
            <a:avLst/>
          </a:prstGeom>
          <a:noFill/>
        </p:spPr>
        <p:txBody>
          <a:bodyPr wrap="square" rtlCol="0">
            <a:spAutoFit/>
          </a:bodyPr>
          <a:lstStyle/>
          <a:p>
            <a:r>
              <a:rPr lang="en-US" sz="1100" i="1">
                <a:solidFill>
                  <a:srgbClr val="8B0000"/>
                </a:solidFill>
                <a:latin typeface="+mn-lt"/>
              </a:rPr>
              <a:t>**</a:t>
            </a:r>
            <a:r>
              <a:rPr lang="en-US" sz="1100" b="1" i="1">
                <a:solidFill>
                  <a:srgbClr val="8B0000"/>
                </a:solidFill>
                <a:latin typeface="+mn-lt"/>
              </a:rPr>
              <a:t>Note </a:t>
            </a:r>
            <a:r>
              <a:rPr lang="en-US" sz="1100" i="1">
                <a:solidFill>
                  <a:srgbClr val="8B0000"/>
                </a:solidFill>
                <a:latin typeface="+mn-lt"/>
              </a:rPr>
              <a:t>: </a:t>
            </a:r>
            <a:r>
              <a:rPr lang="en-US" sz="1100" i="1">
                <a:latin typeface="+mn-lt"/>
              </a:rPr>
              <a:t>Kindly click on the Zoom chart to view the </a:t>
            </a:r>
            <a:r>
              <a:rPr lang="en-US" i="1">
                <a:latin typeface="+mn-lt"/>
              </a:rPr>
              <a:t>use case of N-Layered Architecture</a:t>
            </a:r>
            <a:r>
              <a:rPr lang="en-US" sz="1100" i="1">
                <a:latin typeface="+mn-lt"/>
              </a:rPr>
              <a:t>.</a:t>
            </a:r>
          </a:p>
          <a:p>
            <a:endParaRPr lang="en-US"/>
          </a:p>
        </p:txBody>
      </p:sp>
      <p:sp>
        <p:nvSpPr>
          <p:cNvPr id="40" name="Arrow: Right 39">
            <a:extLst>
              <a:ext uri="{FF2B5EF4-FFF2-40B4-BE49-F238E27FC236}">
                <a16:creationId xmlns:a16="http://schemas.microsoft.com/office/drawing/2014/main" id="{29592A44-BC27-3926-3AE1-0322CA77C478}"/>
              </a:ext>
            </a:extLst>
          </p:cNvPr>
          <p:cNvSpPr/>
          <p:nvPr/>
        </p:nvSpPr>
        <p:spPr>
          <a:xfrm>
            <a:off x="8794991" y="6334740"/>
            <a:ext cx="265422" cy="131257"/>
          </a:xfrm>
          <a:prstGeom prst="rightArrow">
            <a:avLst/>
          </a:prstGeom>
          <a:solidFill>
            <a:srgbClr val="8B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5" descr="Back with solid fill">
            <a:hlinkClick r:id="rId11" action="ppaction://hlinksldjump"/>
            <a:extLst>
              <a:ext uri="{FF2B5EF4-FFF2-40B4-BE49-F238E27FC236}">
                <a16:creationId xmlns:a16="http://schemas.microsoft.com/office/drawing/2014/main" id="{3B989DCD-A12D-7F85-82BB-6AB53C71DFBC}"/>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1248135" y="6057703"/>
            <a:ext cx="461310" cy="455024"/>
          </a:xfrm>
          <a:prstGeom prst="rect">
            <a:avLst/>
          </a:prstGeom>
        </p:spPr>
      </p:pic>
      <mc:AlternateContent xmlns:mc="http://schemas.openxmlformats.org/markup-compatibility/2006" xmlns:pslz="http://schemas.microsoft.com/office/powerpoint/2016/slidezoom">
        <mc:Choice Requires="pslz">
          <p:graphicFrame>
            <p:nvGraphicFramePr>
              <p:cNvPr id="7" name="Slide Zoom 6">
                <a:extLst>
                  <a:ext uri="{FF2B5EF4-FFF2-40B4-BE49-F238E27FC236}">
                    <a16:creationId xmlns:a16="http://schemas.microsoft.com/office/drawing/2014/main" id="{D28F841D-17DF-6333-7F5E-BD729FF6E441}"/>
                  </a:ext>
                </a:extLst>
              </p:cNvPr>
              <p:cNvGraphicFramePr>
                <a:graphicFrameLocks noChangeAspect="1"/>
              </p:cNvGraphicFramePr>
              <p:nvPr>
                <p:extLst>
                  <p:ext uri="{D42A27DB-BD31-4B8C-83A1-F6EECF244321}">
                    <p14:modId xmlns:p14="http://schemas.microsoft.com/office/powerpoint/2010/main" val="2798706352"/>
                  </p:ext>
                </p:extLst>
              </p:nvPr>
            </p:nvGraphicFramePr>
            <p:xfrm>
              <a:off x="9295960" y="5838588"/>
              <a:ext cx="1510547" cy="849683"/>
            </p:xfrm>
            <a:graphic>
              <a:graphicData uri="http://schemas.microsoft.com/office/powerpoint/2016/slidezoom">
                <pslz:sldZm>
                  <pslz:sldZmObj sldId="2145703904" cId="4130469448">
                    <pslz:zmPr id="{F88791A4-051E-4151-B6CC-6A25F3BFEA9B}" returnToParent="0" transitionDur="1000">
                      <p166:blipFill xmlns:p166="http://schemas.microsoft.com/office/powerpoint/2016/6/main">
                        <a:blip r:embed="rId14"/>
                        <a:stretch>
                          <a:fillRect/>
                        </a:stretch>
                      </p166:blipFill>
                      <p166:spPr xmlns:p166="http://schemas.microsoft.com/office/powerpoint/2016/6/main">
                        <a:xfrm>
                          <a:off x="0" y="0"/>
                          <a:ext cx="1510547" cy="849683"/>
                        </a:xfrm>
                        <a:prstGeom prst="rect">
                          <a:avLst/>
                        </a:prstGeom>
                        <a:ln w="25400">
                          <a:solidFill>
                            <a:schemeClr val="tx1"/>
                          </a:solidFill>
                        </a:ln>
                      </p166:spPr>
                    </pslz:zmPr>
                  </pslz:sldZmObj>
                </pslz:sldZm>
              </a:graphicData>
            </a:graphic>
          </p:graphicFrame>
        </mc:Choice>
        <mc:Fallback xmlns="">
          <p:pic>
            <p:nvPicPr>
              <p:cNvPr id="7" name="Slide Zoom 6">
                <a:hlinkClick r:id="rId15" action="ppaction://hlinksldjump"/>
                <a:extLst>
                  <a:ext uri="{FF2B5EF4-FFF2-40B4-BE49-F238E27FC236}">
                    <a16:creationId xmlns:a16="http://schemas.microsoft.com/office/drawing/2014/main" id="{D28F841D-17DF-6333-7F5E-BD729FF6E441}"/>
                  </a:ext>
                </a:extLst>
              </p:cNvPr>
              <p:cNvPicPr>
                <a:picLocks noGrp="1" noRot="1" noChangeAspect="1" noMove="1" noResize="1" noEditPoints="1" noAdjustHandles="1" noChangeArrowheads="1" noChangeShapeType="1"/>
              </p:cNvPicPr>
              <p:nvPr/>
            </p:nvPicPr>
            <p:blipFill>
              <a:blip r:embed="rId16"/>
              <a:stretch>
                <a:fillRect/>
              </a:stretch>
            </p:blipFill>
            <p:spPr>
              <a:xfrm>
                <a:off x="9295960" y="5838588"/>
                <a:ext cx="1510547" cy="849683"/>
              </a:xfrm>
              <a:prstGeom prst="rect">
                <a:avLst/>
              </a:prstGeom>
              <a:ln w="25400">
                <a:solidFill>
                  <a:schemeClr val="tx1"/>
                </a:solidFill>
              </a:ln>
            </p:spPr>
          </p:pic>
        </mc:Fallback>
      </mc:AlternateContent>
      <p:pic>
        <p:nvPicPr>
          <p:cNvPr id="4" name="Picture 3">
            <a:extLst>
              <a:ext uri="{FF2B5EF4-FFF2-40B4-BE49-F238E27FC236}">
                <a16:creationId xmlns:a16="http://schemas.microsoft.com/office/drawing/2014/main" id="{1F6CB9C1-3BBB-8392-C875-3E2A81573375}"/>
              </a:ext>
            </a:extLst>
          </p:cNvPr>
          <p:cNvPicPr>
            <a:picLocks noChangeAspect="1"/>
          </p:cNvPicPr>
          <p:nvPr/>
        </p:nvPicPr>
        <p:blipFill>
          <a:blip r:embed="rId17"/>
          <a:stretch>
            <a:fillRect/>
          </a:stretch>
        </p:blipFill>
        <p:spPr>
          <a:xfrm>
            <a:off x="11220450" y="76694"/>
            <a:ext cx="971550" cy="933450"/>
          </a:xfrm>
          <a:prstGeom prst="rect">
            <a:avLst/>
          </a:prstGeom>
        </p:spPr>
      </p:pic>
    </p:spTree>
    <p:extLst>
      <p:ext uri="{BB962C8B-B14F-4D97-AF65-F5344CB8AC3E}">
        <p14:creationId xmlns:p14="http://schemas.microsoft.com/office/powerpoint/2010/main" val="31775130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15960B64-7673-8529-C0D3-2BE3A14043FC}"/>
            </a:ext>
          </a:extLst>
        </p:cNvPr>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0AF8016E-97C1-59C7-0819-0E0FF45C1C51}"/>
              </a:ext>
            </a:extLst>
          </p:cNvPr>
          <p:cNvSpPr/>
          <p:nvPr/>
        </p:nvSpPr>
        <p:spPr bwMode="auto">
          <a:xfrm>
            <a:off x="609600" y="1066800"/>
            <a:ext cx="3048000" cy="1143000"/>
          </a:xfrm>
          <a:prstGeom prst="roundRect">
            <a:avLst/>
          </a:prstGeom>
          <a:noFill/>
          <a:ln>
            <a:noFill/>
            <a:headEnd type="none" w="med" len="med"/>
            <a:tailEnd type="none" w="med" len="med"/>
          </a:ln>
          <a:effectLst>
            <a:outerShdw blurRad="50800" dist="38100" dir="2700000" algn="tl" rotWithShape="0">
              <a:prstClr val="black">
                <a:alpha val="40000"/>
              </a:prstClr>
            </a:outerShdw>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R="0" algn="l" defTabSz="914400" rtl="0" eaLnBrk="1" fontAlgn="base" latinLnBrk="0" hangingPunct="1">
              <a:lnSpc>
                <a:spcPct val="100000"/>
              </a:lnSpc>
              <a:spcBef>
                <a:spcPct val="100000"/>
              </a:spcBef>
              <a:spcAft>
                <a:spcPct val="0"/>
              </a:spcAft>
              <a:buClrTx/>
              <a:buSzTx/>
              <a:tabLst/>
            </a:pPr>
            <a:endParaRPr lang="en-US" sz="1600" b="1">
              <a:solidFill>
                <a:schemeClr val="tx1"/>
              </a:solidFill>
              <a:latin typeface="+mn-lt"/>
              <a:ea typeface="+mn-ea"/>
              <a:cs typeface="+mn-cs"/>
            </a:endParaRPr>
          </a:p>
        </p:txBody>
      </p:sp>
      <p:sp>
        <p:nvSpPr>
          <p:cNvPr id="30" name="TextBox 29">
            <a:extLst>
              <a:ext uri="{FF2B5EF4-FFF2-40B4-BE49-F238E27FC236}">
                <a16:creationId xmlns:a16="http://schemas.microsoft.com/office/drawing/2014/main" id="{F175CAC7-C60F-680D-7A43-A8C5BA07E340}"/>
              </a:ext>
            </a:extLst>
          </p:cNvPr>
          <p:cNvSpPr txBox="1"/>
          <p:nvPr/>
        </p:nvSpPr>
        <p:spPr>
          <a:xfrm>
            <a:off x="266085" y="753005"/>
            <a:ext cx="2627226" cy="307777"/>
          </a:xfrm>
          <a:prstGeom prst="rect">
            <a:avLst/>
          </a:prstGeom>
          <a:noFill/>
        </p:spPr>
        <p:txBody>
          <a:bodyPr wrap="square" rtlCol="0">
            <a:spAutoFit/>
          </a:bodyPr>
          <a:lstStyle/>
          <a:p>
            <a:pPr algn="l"/>
            <a:r>
              <a:rPr lang="en-US" sz="1400" b="1">
                <a:solidFill>
                  <a:srgbClr val="000000"/>
                </a:solidFill>
                <a:latin typeface="+mj-lt"/>
              </a:rPr>
              <a:t>Process flow</a:t>
            </a:r>
          </a:p>
        </p:txBody>
      </p:sp>
      <p:sp>
        <p:nvSpPr>
          <p:cNvPr id="1153030" name="Rectangle 1153029">
            <a:extLst>
              <a:ext uri="{FF2B5EF4-FFF2-40B4-BE49-F238E27FC236}">
                <a16:creationId xmlns:a16="http://schemas.microsoft.com/office/drawing/2014/main" id="{2D06B697-5171-5602-F839-8F6D9644AE8A}"/>
              </a:ext>
            </a:extLst>
          </p:cNvPr>
          <p:cNvSpPr/>
          <p:nvPr/>
        </p:nvSpPr>
        <p:spPr>
          <a:xfrm>
            <a:off x="1" y="0"/>
            <a:ext cx="1964602" cy="235390"/>
          </a:xfrm>
          <a:prstGeom prst="rect">
            <a:avLst/>
          </a:prstGeom>
          <a:solidFill>
            <a:schemeClr val="tx1"/>
          </a:solidFill>
          <a:ln w="9525" cap="flat" cmpd="sng" algn="ctr">
            <a:solidFill>
              <a:schemeClr val="tx1"/>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sz="1200" b="1" i="1" u="none" strike="noStrike" kern="0" cap="none" spc="0" normalizeH="0" baseline="0" noProof="0">
                <a:ln>
                  <a:noFill/>
                </a:ln>
                <a:solidFill>
                  <a:prstClr val="white"/>
                </a:solidFill>
                <a:effectLst/>
                <a:uLnTx/>
                <a:uFillTx/>
                <a:latin typeface="+mj-lt"/>
                <a:ea typeface="+mn-ea"/>
                <a:cs typeface="+mn-cs"/>
              </a:rPr>
              <a:t>SDLC Design Phase</a:t>
            </a:r>
          </a:p>
        </p:txBody>
      </p:sp>
      <p:sp>
        <p:nvSpPr>
          <p:cNvPr id="34" name="Title 1">
            <a:extLst>
              <a:ext uri="{FF2B5EF4-FFF2-40B4-BE49-F238E27FC236}">
                <a16:creationId xmlns:a16="http://schemas.microsoft.com/office/drawing/2014/main" id="{35BA53F9-546B-805C-DA47-55FBC9DBA512}"/>
              </a:ext>
            </a:extLst>
          </p:cNvPr>
          <p:cNvSpPr txBox="1">
            <a:spLocks/>
          </p:cNvSpPr>
          <p:nvPr/>
        </p:nvSpPr>
        <p:spPr>
          <a:xfrm>
            <a:off x="266085" y="416038"/>
            <a:ext cx="11062315" cy="484952"/>
          </a:xfrm>
          <a:prstGeom prst="rect">
            <a:avLst/>
          </a:prstGeom>
        </p:spPr>
        <p:txBody>
          <a:bodyPr/>
          <a:lstStyle>
            <a:lvl1pPr algn="l" rtl="0" eaLnBrk="1" fontAlgn="base" hangingPunct="1">
              <a:lnSpc>
                <a:spcPct val="90000"/>
              </a:lnSpc>
              <a:spcBef>
                <a:spcPct val="0"/>
              </a:spcBef>
              <a:spcAft>
                <a:spcPct val="0"/>
              </a:spcAft>
              <a:defRPr sz="2709" b="1">
                <a:solidFill>
                  <a:schemeClr val="tx1"/>
                </a:solidFill>
                <a:latin typeface="+mj-lt"/>
                <a:ea typeface="+mj-ea"/>
                <a:cs typeface="+mj-cs"/>
              </a:defRPr>
            </a:lvl1pPr>
            <a:lvl2pPr algn="l" rtl="0" eaLnBrk="1" fontAlgn="base" hangingPunct="1">
              <a:lnSpc>
                <a:spcPct val="90000"/>
              </a:lnSpc>
              <a:spcBef>
                <a:spcPct val="0"/>
              </a:spcBef>
              <a:spcAft>
                <a:spcPct val="0"/>
              </a:spcAft>
              <a:defRPr sz="2709" b="1">
                <a:solidFill>
                  <a:schemeClr val="tx1"/>
                </a:solidFill>
                <a:latin typeface="Arial" charset="0"/>
              </a:defRPr>
            </a:lvl2pPr>
            <a:lvl3pPr algn="l" rtl="0" eaLnBrk="1" fontAlgn="base" hangingPunct="1">
              <a:lnSpc>
                <a:spcPct val="90000"/>
              </a:lnSpc>
              <a:spcBef>
                <a:spcPct val="0"/>
              </a:spcBef>
              <a:spcAft>
                <a:spcPct val="0"/>
              </a:spcAft>
              <a:defRPr sz="2709" b="1">
                <a:solidFill>
                  <a:schemeClr val="tx1"/>
                </a:solidFill>
                <a:latin typeface="Arial" charset="0"/>
              </a:defRPr>
            </a:lvl3pPr>
            <a:lvl4pPr algn="l" rtl="0" eaLnBrk="1" fontAlgn="base" hangingPunct="1">
              <a:lnSpc>
                <a:spcPct val="90000"/>
              </a:lnSpc>
              <a:spcBef>
                <a:spcPct val="0"/>
              </a:spcBef>
              <a:spcAft>
                <a:spcPct val="0"/>
              </a:spcAft>
              <a:defRPr sz="2709" b="1">
                <a:solidFill>
                  <a:schemeClr val="tx1"/>
                </a:solidFill>
                <a:latin typeface="Arial" charset="0"/>
              </a:defRPr>
            </a:lvl4pPr>
            <a:lvl5pPr algn="l" rtl="0" eaLnBrk="1" fontAlgn="base" hangingPunct="1">
              <a:lnSpc>
                <a:spcPct val="90000"/>
              </a:lnSpc>
              <a:spcBef>
                <a:spcPct val="0"/>
              </a:spcBef>
              <a:spcAft>
                <a:spcPct val="0"/>
              </a:spcAft>
              <a:defRPr sz="2709" b="1">
                <a:solidFill>
                  <a:schemeClr val="tx1"/>
                </a:solidFill>
                <a:latin typeface="Arial" charset="0"/>
              </a:defRPr>
            </a:lvl5pPr>
            <a:lvl6pPr marL="562891" algn="l" rtl="0" eaLnBrk="1" fontAlgn="base" hangingPunct="1">
              <a:lnSpc>
                <a:spcPct val="90000"/>
              </a:lnSpc>
              <a:spcBef>
                <a:spcPct val="0"/>
              </a:spcBef>
              <a:spcAft>
                <a:spcPct val="0"/>
              </a:spcAft>
              <a:defRPr sz="2709" b="1">
                <a:solidFill>
                  <a:schemeClr val="tx1"/>
                </a:solidFill>
                <a:latin typeface="Arial" charset="0"/>
              </a:defRPr>
            </a:lvl6pPr>
            <a:lvl7pPr marL="1125781" algn="l" rtl="0" eaLnBrk="1" fontAlgn="base" hangingPunct="1">
              <a:lnSpc>
                <a:spcPct val="90000"/>
              </a:lnSpc>
              <a:spcBef>
                <a:spcPct val="0"/>
              </a:spcBef>
              <a:spcAft>
                <a:spcPct val="0"/>
              </a:spcAft>
              <a:defRPr sz="2709" b="1">
                <a:solidFill>
                  <a:schemeClr val="tx1"/>
                </a:solidFill>
                <a:latin typeface="Arial" charset="0"/>
              </a:defRPr>
            </a:lvl7pPr>
            <a:lvl8pPr marL="1688672" algn="l" rtl="0" eaLnBrk="1" fontAlgn="base" hangingPunct="1">
              <a:lnSpc>
                <a:spcPct val="90000"/>
              </a:lnSpc>
              <a:spcBef>
                <a:spcPct val="0"/>
              </a:spcBef>
              <a:spcAft>
                <a:spcPct val="0"/>
              </a:spcAft>
              <a:defRPr sz="2709" b="1">
                <a:solidFill>
                  <a:schemeClr val="tx1"/>
                </a:solidFill>
                <a:latin typeface="Arial" charset="0"/>
              </a:defRPr>
            </a:lvl8pPr>
            <a:lvl9pPr marL="2251562" algn="l" rtl="0" eaLnBrk="1" fontAlgn="base" hangingPunct="1">
              <a:lnSpc>
                <a:spcPct val="90000"/>
              </a:lnSpc>
              <a:spcBef>
                <a:spcPct val="0"/>
              </a:spcBef>
              <a:spcAft>
                <a:spcPct val="0"/>
              </a:spcAft>
              <a:defRPr sz="2709" b="1">
                <a:solidFill>
                  <a:schemeClr val="tx1"/>
                </a:solidFill>
                <a:latin typeface="Arial" charset="0"/>
              </a:defRPr>
            </a:lvl9pPr>
          </a:lstStyle>
          <a:p>
            <a:pPr>
              <a:buClrTx/>
              <a:buFontTx/>
            </a:pPr>
            <a:r>
              <a:rPr lang="en-US" sz="2000" kern="0"/>
              <a:t>Use case of N-Layered Architecture</a:t>
            </a:r>
            <a:endParaRPr lang="en-IN" sz="2000" kern="0"/>
          </a:p>
        </p:txBody>
      </p:sp>
      <p:pic>
        <p:nvPicPr>
          <p:cNvPr id="5" name="Graphic 4" descr="User with solid fill">
            <a:extLst>
              <a:ext uri="{FF2B5EF4-FFF2-40B4-BE49-F238E27FC236}">
                <a16:creationId xmlns:a16="http://schemas.microsoft.com/office/drawing/2014/main" id="{B8200380-6522-F3F8-78B7-613145948C3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50462" y="957743"/>
            <a:ext cx="914400" cy="914400"/>
          </a:xfrm>
          <a:prstGeom prst="rect">
            <a:avLst/>
          </a:prstGeom>
        </p:spPr>
      </p:pic>
      <p:grpSp>
        <p:nvGrpSpPr>
          <p:cNvPr id="1153173" name="Group 1153172">
            <a:extLst>
              <a:ext uri="{FF2B5EF4-FFF2-40B4-BE49-F238E27FC236}">
                <a16:creationId xmlns:a16="http://schemas.microsoft.com/office/drawing/2014/main" id="{19200ACA-B20C-212B-CB02-86AE23496AC2}"/>
              </a:ext>
            </a:extLst>
          </p:cNvPr>
          <p:cNvGrpSpPr/>
          <p:nvPr/>
        </p:nvGrpSpPr>
        <p:grpSpPr>
          <a:xfrm>
            <a:off x="1352088" y="1872143"/>
            <a:ext cx="311147" cy="337657"/>
            <a:chOff x="1299636" y="1872143"/>
            <a:chExt cx="311147" cy="337657"/>
          </a:xfrm>
        </p:grpSpPr>
        <p:cxnSp>
          <p:nvCxnSpPr>
            <p:cNvPr id="1153167" name="Straight Connector 1153166">
              <a:extLst>
                <a:ext uri="{FF2B5EF4-FFF2-40B4-BE49-F238E27FC236}">
                  <a16:creationId xmlns:a16="http://schemas.microsoft.com/office/drawing/2014/main" id="{EB628591-4454-90D2-F1CA-209DCCEA10FD}"/>
                </a:ext>
              </a:extLst>
            </p:cNvPr>
            <p:cNvCxnSpPr>
              <a:cxnSpLocks/>
            </p:cNvCxnSpPr>
            <p:nvPr/>
          </p:nvCxnSpPr>
          <p:spPr bwMode="auto">
            <a:xfrm flipH="1">
              <a:off x="1507067" y="2077459"/>
              <a:ext cx="103716" cy="132341"/>
            </a:xfrm>
            <a:prstGeom prst="line">
              <a:avLst/>
            </a:prstGeom>
            <a:ln>
              <a:headEnd type="none" w="med" len="med"/>
              <a:tailEnd type="none" w="med" len="med"/>
            </a:ln>
          </p:spPr>
          <p:style>
            <a:lnRef idx="2">
              <a:schemeClr val="accent2"/>
            </a:lnRef>
            <a:fillRef idx="0">
              <a:schemeClr val="accent2"/>
            </a:fillRef>
            <a:effectRef idx="1">
              <a:schemeClr val="accent2"/>
            </a:effectRef>
            <a:fontRef idx="minor">
              <a:schemeClr val="tx1"/>
            </a:fontRef>
          </p:style>
        </p:cxnSp>
        <p:cxnSp>
          <p:nvCxnSpPr>
            <p:cNvPr id="1153166" name="Straight Connector 1153165">
              <a:extLst>
                <a:ext uri="{FF2B5EF4-FFF2-40B4-BE49-F238E27FC236}">
                  <a16:creationId xmlns:a16="http://schemas.microsoft.com/office/drawing/2014/main" id="{EADBF2B7-ACA7-CCC6-7D0B-776ABE954634}"/>
                </a:ext>
              </a:extLst>
            </p:cNvPr>
            <p:cNvCxnSpPr/>
            <p:nvPr/>
          </p:nvCxnSpPr>
          <p:spPr bwMode="auto">
            <a:xfrm>
              <a:off x="1507067" y="1872143"/>
              <a:ext cx="0" cy="337657"/>
            </a:xfrm>
            <a:prstGeom prst="line">
              <a:avLst/>
            </a:prstGeom>
            <a:ln>
              <a:headEnd type="none" w="med" len="med"/>
              <a:tailEnd type="none" w="med" len="med"/>
            </a:ln>
          </p:spPr>
          <p:style>
            <a:lnRef idx="2">
              <a:schemeClr val="accent2"/>
            </a:lnRef>
            <a:fillRef idx="0">
              <a:schemeClr val="accent2"/>
            </a:fillRef>
            <a:effectRef idx="1">
              <a:schemeClr val="accent2"/>
            </a:effectRef>
            <a:fontRef idx="minor">
              <a:schemeClr val="tx1"/>
            </a:fontRef>
          </p:style>
        </p:cxnSp>
        <p:cxnSp>
          <p:nvCxnSpPr>
            <p:cNvPr id="1153170" name="Straight Connector 1153169">
              <a:extLst>
                <a:ext uri="{FF2B5EF4-FFF2-40B4-BE49-F238E27FC236}">
                  <a16:creationId xmlns:a16="http://schemas.microsoft.com/office/drawing/2014/main" id="{7F250797-40EA-9DE6-72EE-5BF8FD777560}"/>
                </a:ext>
              </a:extLst>
            </p:cNvPr>
            <p:cNvCxnSpPr/>
            <p:nvPr/>
          </p:nvCxnSpPr>
          <p:spPr bwMode="auto">
            <a:xfrm>
              <a:off x="1403356" y="1872143"/>
              <a:ext cx="0" cy="337657"/>
            </a:xfrm>
            <a:prstGeom prst="line">
              <a:avLst/>
            </a:prstGeom>
            <a:ln>
              <a:solidFill>
                <a:schemeClr val="tx1"/>
              </a:solidFill>
              <a:headEnd type="none" w="med" len="med"/>
              <a:tailEnd type="none" w="med" len="med"/>
            </a:ln>
          </p:spPr>
          <p:style>
            <a:lnRef idx="2">
              <a:schemeClr val="accent2"/>
            </a:lnRef>
            <a:fillRef idx="0">
              <a:schemeClr val="accent2"/>
            </a:fillRef>
            <a:effectRef idx="1">
              <a:schemeClr val="accent2"/>
            </a:effectRef>
            <a:fontRef idx="minor">
              <a:schemeClr val="tx1"/>
            </a:fontRef>
          </p:style>
        </p:cxnSp>
        <p:cxnSp>
          <p:nvCxnSpPr>
            <p:cNvPr id="1153171" name="Straight Connector 1153170">
              <a:extLst>
                <a:ext uri="{FF2B5EF4-FFF2-40B4-BE49-F238E27FC236}">
                  <a16:creationId xmlns:a16="http://schemas.microsoft.com/office/drawing/2014/main" id="{C642D8ED-215A-00DF-54DF-E46031413934}"/>
                </a:ext>
              </a:extLst>
            </p:cNvPr>
            <p:cNvCxnSpPr>
              <a:cxnSpLocks/>
            </p:cNvCxnSpPr>
            <p:nvPr/>
          </p:nvCxnSpPr>
          <p:spPr bwMode="auto">
            <a:xfrm flipH="1">
              <a:off x="1299636" y="1883323"/>
              <a:ext cx="103716" cy="132341"/>
            </a:xfrm>
            <a:prstGeom prst="line">
              <a:avLst/>
            </a:prstGeom>
            <a:ln>
              <a:solidFill>
                <a:schemeClr val="tx1"/>
              </a:solidFill>
              <a:headEnd type="none" w="med" len="med"/>
              <a:tailEnd type="none" w="med" len="med"/>
            </a:ln>
          </p:spPr>
          <p:style>
            <a:lnRef idx="2">
              <a:schemeClr val="accent2"/>
            </a:lnRef>
            <a:fillRef idx="0">
              <a:schemeClr val="accent2"/>
            </a:fillRef>
            <a:effectRef idx="1">
              <a:schemeClr val="accent2"/>
            </a:effectRef>
            <a:fontRef idx="minor">
              <a:schemeClr val="tx1"/>
            </a:fontRef>
          </p:style>
        </p:cxnSp>
      </p:grpSp>
      <p:graphicFrame>
        <p:nvGraphicFramePr>
          <p:cNvPr id="1153190" name="Table 1153189">
            <a:extLst>
              <a:ext uri="{FF2B5EF4-FFF2-40B4-BE49-F238E27FC236}">
                <a16:creationId xmlns:a16="http://schemas.microsoft.com/office/drawing/2014/main" id="{602B3F91-66CE-21D3-963E-859E882FB68C}"/>
              </a:ext>
            </a:extLst>
          </p:cNvPr>
          <p:cNvGraphicFramePr>
            <a:graphicFrameLocks noGrp="1"/>
          </p:cNvGraphicFramePr>
          <p:nvPr>
            <p:extLst>
              <p:ext uri="{D42A27DB-BD31-4B8C-83A1-F6EECF244321}">
                <p14:modId xmlns:p14="http://schemas.microsoft.com/office/powerpoint/2010/main" val="3244743913"/>
              </p:ext>
            </p:extLst>
          </p:nvPr>
        </p:nvGraphicFramePr>
        <p:xfrm>
          <a:off x="9887795" y="6197057"/>
          <a:ext cx="945252" cy="439393"/>
        </p:xfrm>
        <a:graphic>
          <a:graphicData uri="http://schemas.openxmlformats.org/drawingml/2006/table">
            <a:tbl>
              <a:tblPr firstRow="1" bandRow="1">
                <a:tableStyleId>{5940675A-B579-460E-94D1-54222C63F5DA}</a:tableStyleId>
              </a:tblPr>
              <a:tblGrid>
                <a:gridCol w="364324">
                  <a:extLst>
                    <a:ext uri="{9D8B030D-6E8A-4147-A177-3AD203B41FA5}">
                      <a16:colId xmlns:a16="http://schemas.microsoft.com/office/drawing/2014/main" val="2297558064"/>
                    </a:ext>
                  </a:extLst>
                </a:gridCol>
                <a:gridCol w="580928">
                  <a:extLst>
                    <a:ext uri="{9D8B030D-6E8A-4147-A177-3AD203B41FA5}">
                      <a16:colId xmlns:a16="http://schemas.microsoft.com/office/drawing/2014/main" val="2117294102"/>
                    </a:ext>
                  </a:extLst>
                </a:gridCol>
              </a:tblGrid>
              <a:tr h="196858">
                <a:tc>
                  <a:txBody>
                    <a:bodyPr/>
                    <a:lstStyle/>
                    <a:p>
                      <a:endParaRPr lang="en-US" sz="700">
                        <a:latin typeface="Arial" panose="020B0604020202020204" pitchFamily="34" charset="0"/>
                        <a:cs typeface="Arial" panose="020B0604020202020204" pitchFamily="34" charset="0"/>
                      </a:endParaRPr>
                    </a:p>
                  </a:txBody>
                  <a:tcPr marL="62455" marR="62455" marT="31227" marB="31227"/>
                </a:tc>
                <a:tc>
                  <a:txBody>
                    <a:bodyPr/>
                    <a:lstStyle/>
                    <a:p>
                      <a:r>
                        <a:rPr lang="en-US" sz="700" b="0">
                          <a:solidFill>
                            <a:schemeClr val="tx2"/>
                          </a:solidFill>
                        </a:rPr>
                        <a:t>Request</a:t>
                      </a:r>
                      <a:endParaRPr lang="en-US" sz="800" b="0">
                        <a:solidFill>
                          <a:schemeClr val="tx2"/>
                        </a:solidFill>
                        <a:latin typeface="Arial" panose="020B0604020202020204" pitchFamily="34" charset="0"/>
                        <a:cs typeface="Arial" panose="020B0604020202020204" pitchFamily="34" charset="0"/>
                      </a:endParaRPr>
                    </a:p>
                  </a:txBody>
                  <a:tcPr marL="62455" marR="62455" marT="31227" marB="31227"/>
                </a:tc>
                <a:extLst>
                  <a:ext uri="{0D108BD9-81ED-4DB2-BD59-A6C34878D82A}">
                    <a16:rowId xmlns:a16="http://schemas.microsoft.com/office/drawing/2014/main" val="2832296787"/>
                  </a:ext>
                </a:extLst>
              </a:tr>
              <a:tr h="242535">
                <a:tc>
                  <a:txBody>
                    <a:bodyPr/>
                    <a:lstStyle/>
                    <a:p>
                      <a:endParaRPr lang="en-US" sz="700">
                        <a:latin typeface="Arial" panose="020B0604020202020204" pitchFamily="34" charset="0"/>
                        <a:cs typeface="Arial" panose="020B0604020202020204" pitchFamily="34" charset="0"/>
                      </a:endParaRPr>
                    </a:p>
                  </a:txBody>
                  <a:tcPr marL="62455" marR="62455" marT="31227" marB="31227"/>
                </a:tc>
                <a:tc>
                  <a:txBody>
                    <a:bodyPr/>
                    <a:lstStyle/>
                    <a:p>
                      <a:pPr marL="0" marR="0" lvl="0" indent="0" algn="l" defTabSz="1125781" rtl="0" eaLnBrk="1" fontAlgn="auto" latinLnBrk="0" hangingPunct="1">
                        <a:lnSpc>
                          <a:spcPct val="100000"/>
                        </a:lnSpc>
                        <a:spcBef>
                          <a:spcPts val="0"/>
                        </a:spcBef>
                        <a:spcAft>
                          <a:spcPts val="0"/>
                        </a:spcAft>
                        <a:buClrTx/>
                        <a:buSzTx/>
                        <a:buFontTx/>
                        <a:buNone/>
                        <a:tabLst/>
                        <a:defRPr/>
                      </a:pPr>
                      <a:r>
                        <a:rPr lang="en-US" sz="700">
                          <a:solidFill>
                            <a:schemeClr val="tx1"/>
                          </a:solidFill>
                        </a:rPr>
                        <a:t>Response</a:t>
                      </a:r>
                      <a:endParaRPr lang="en-US" sz="800">
                        <a:solidFill>
                          <a:schemeClr val="tx1"/>
                        </a:solidFill>
                        <a:latin typeface="Arial" panose="020B0604020202020204" pitchFamily="34" charset="0"/>
                        <a:cs typeface="Arial" panose="020B0604020202020204" pitchFamily="34" charset="0"/>
                      </a:endParaRPr>
                    </a:p>
                  </a:txBody>
                  <a:tcPr marL="62455" marR="62455" marT="31227" marB="31227"/>
                </a:tc>
                <a:extLst>
                  <a:ext uri="{0D108BD9-81ED-4DB2-BD59-A6C34878D82A}">
                    <a16:rowId xmlns:a16="http://schemas.microsoft.com/office/drawing/2014/main" val="2964134097"/>
                  </a:ext>
                </a:extLst>
              </a:tr>
            </a:tbl>
          </a:graphicData>
        </a:graphic>
      </p:graphicFrame>
      <p:grpSp>
        <p:nvGrpSpPr>
          <p:cNvPr id="1153202" name="Group 1153201">
            <a:extLst>
              <a:ext uri="{FF2B5EF4-FFF2-40B4-BE49-F238E27FC236}">
                <a16:creationId xmlns:a16="http://schemas.microsoft.com/office/drawing/2014/main" id="{ECAEDDA8-8D5C-9519-8AA1-C83C3F86B764}"/>
              </a:ext>
            </a:extLst>
          </p:cNvPr>
          <p:cNvGrpSpPr/>
          <p:nvPr/>
        </p:nvGrpSpPr>
        <p:grpSpPr>
          <a:xfrm>
            <a:off x="9942395" y="6234781"/>
            <a:ext cx="184003" cy="77922"/>
            <a:chOff x="2838361" y="1137093"/>
            <a:chExt cx="269399" cy="103714"/>
          </a:xfrm>
        </p:grpSpPr>
        <p:cxnSp>
          <p:nvCxnSpPr>
            <p:cNvPr id="1153191" name="Straight Connector 1153190">
              <a:extLst>
                <a:ext uri="{FF2B5EF4-FFF2-40B4-BE49-F238E27FC236}">
                  <a16:creationId xmlns:a16="http://schemas.microsoft.com/office/drawing/2014/main" id="{96B346A1-A540-168B-9955-174D66E8C235}"/>
                </a:ext>
              </a:extLst>
            </p:cNvPr>
            <p:cNvCxnSpPr>
              <a:cxnSpLocks/>
            </p:cNvCxnSpPr>
            <p:nvPr/>
          </p:nvCxnSpPr>
          <p:spPr bwMode="auto">
            <a:xfrm rot="16200000" flipH="1">
              <a:off x="3003109" y="1136156"/>
              <a:ext cx="103714" cy="105588"/>
            </a:xfrm>
            <a:prstGeom prst="line">
              <a:avLst/>
            </a:prstGeom>
            <a:ln>
              <a:headEnd type="none" w="med" len="med"/>
              <a:tailEnd type="none" w="med" len="med"/>
            </a:ln>
          </p:spPr>
          <p:style>
            <a:lnRef idx="2">
              <a:schemeClr val="accent2"/>
            </a:lnRef>
            <a:fillRef idx="0">
              <a:schemeClr val="accent2"/>
            </a:fillRef>
            <a:effectRef idx="1">
              <a:schemeClr val="accent2"/>
            </a:effectRef>
            <a:fontRef idx="minor">
              <a:schemeClr val="tx1"/>
            </a:fontRef>
          </p:style>
        </p:cxnSp>
        <p:cxnSp>
          <p:nvCxnSpPr>
            <p:cNvPr id="1153192" name="Straight Connector 1153191">
              <a:extLst>
                <a:ext uri="{FF2B5EF4-FFF2-40B4-BE49-F238E27FC236}">
                  <a16:creationId xmlns:a16="http://schemas.microsoft.com/office/drawing/2014/main" id="{A3925334-3D97-E940-1600-19FF6C633C0E}"/>
                </a:ext>
              </a:extLst>
            </p:cNvPr>
            <p:cNvCxnSpPr/>
            <p:nvPr/>
          </p:nvCxnSpPr>
          <p:spPr bwMode="auto">
            <a:xfrm rot="16200000">
              <a:off x="2973061" y="1106031"/>
              <a:ext cx="0" cy="269399"/>
            </a:xfrm>
            <a:prstGeom prst="line">
              <a:avLst/>
            </a:prstGeom>
            <a:ln>
              <a:headEnd type="none" w="med" len="med"/>
              <a:tailEnd type="none" w="med" len="med"/>
            </a:ln>
          </p:spPr>
          <p:style>
            <a:lnRef idx="2">
              <a:schemeClr val="accent2"/>
            </a:lnRef>
            <a:fillRef idx="0">
              <a:schemeClr val="accent2"/>
            </a:fillRef>
            <a:effectRef idx="1">
              <a:schemeClr val="accent2"/>
            </a:effectRef>
            <a:fontRef idx="minor">
              <a:schemeClr val="tx1"/>
            </a:fontRef>
          </p:style>
        </p:cxnSp>
      </p:grpSp>
      <p:grpSp>
        <p:nvGrpSpPr>
          <p:cNvPr id="1153201" name="Group 1153200">
            <a:extLst>
              <a:ext uri="{FF2B5EF4-FFF2-40B4-BE49-F238E27FC236}">
                <a16:creationId xmlns:a16="http://schemas.microsoft.com/office/drawing/2014/main" id="{EE749388-860F-7A28-69DF-95F48D8B51F0}"/>
              </a:ext>
            </a:extLst>
          </p:cNvPr>
          <p:cNvGrpSpPr/>
          <p:nvPr/>
        </p:nvGrpSpPr>
        <p:grpSpPr>
          <a:xfrm>
            <a:off x="9951631" y="6512348"/>
            <a:ext cx="184003" cy="77922"/>
            <a:chOff x="2863986" y="1586443"/>
            <a:chExt cx="269399" cy="103714"/>
          </a:xfrm>
        </p:grpSpPr>
        <p:cxnSp>
          <p:nvCxnSpPr>
            <p:cNvPr id="1153198" name="Straight Connector 1153197">
              <a:extLst>
                <a:ext uri="{FF2B5EF4-FFF2-40B4-BE49-F238E27FC236}">
                  <a16:creationId xmlns:a16="http://schemas.microsoft.com/office/drawing/2014/main" id="{223A502E-89FC-F71F-E37D-A583A69DA7C3}"/>
                </a:ext>
              </a:extLst>
            </p:cNvPr>
            <p:cNvCxnSpPr>
              <a:cxnSpLocks/>
            </p:cNvCxnSpPr>
            <p:nvPr/>
          </p:nvCxnSpPr>
          <p:spPr bwMode="auto">
            <a:xfrm rot="5400000" flipH="1">
              <a:off x="2864924" y="1585506"/>
              <a:ext cx="103714" cy="105588"/>
            </a:xfrm>
            <a:prstGeom prst="line">
              <a:avLst/>
            </a:prstGeom>
            <a:ln>
              <a:solidFill>
                <a:schemeClr val="tx1"/>
              </a:solidFill>
              <a:headEnd type="none" w="med" len="med"/>
              <a:tailEnd type="none" w="med" len="med"/>
            </a:ln>
          </p:spPr>
          <p:style>
            <a:lnRef idx="2">
              <a:schemeClr val="accent2"/>
            </a:lnRef>
            <a:fillRef idx="0">
              <a:schemeClr val="accent2"/>
            </a:fillRef>
            <a:effectRef idx="1">
              <a:schemeClr val="accent2"/>
            </a:effectRef>
            <a:fontRef idx="minor">
              <a:schemeClr val="tx1"/>
            </a:fontRef>
          </p:style>
        </p:cxnSp>
        <p:cxnSp>
          <p:nvCxnSpPr>
            <p:cNvPr id="1153199" name="Straight Connector 1153198">
              <a:extLst>
                <a:ext uri="{FF2B5EF4-FFF2-40B4-BE49-F238E27FC236}">
                  <a16:creationId xmlns:a16="http://schemas.microsoft.com/office/drawing/2014/main" id="{5C1EC221-2BF4-4C29-FA9D-D5C0FD7A8A05}"/>
                </a:ext>
              </a:extLst>
            </p:cNvPr>
            <p:cNvCxnSpPr/>
            <p:nvPr/>
          </p:nvCxnSpPr>
          <p:spPr bwMode="auto">
            <a:xfrm rot="5400000">
              <a:off x="2998686" y="1451822"/>
              <a:ext cx="0" cy="269399"/>
            </a:xfrm>
            <a:prstGeom prst="line">
              <a:avLst/>
            </a:prstGeom>
            <a:ln>
              <a:solidFill>
                <a:schemeClr val="tx1"/>
              </a:solidFill>
              <a:headEnd type="none" w="med" len="med"/>
              <a:tailEnd type="none" w="med" len="med"/>
            </a:ln>
          </p:spPr>
          <p:style>
            <a:lnRef idx="2">
              <a:schemeClr val="accent2"/>
            </a:lnRef>
            <a:fillRef idx="0">
              <a:schemeClr val="accent2"/>
            </a:fillRef>
            <a:effectRef idx="1">
              <a:schemeClr val="accent2"/>
            </a:effectRef>
            <a:fontRef idx="minor">
              <a:schemeClr val="tx1"/>
            </a:fontRef>
          </p:style>
        </p:cxnSp>
      </p:grpSp>
      <p:grpSp>
        <p:nvGrpSpPr>
          <p:cNvPr id="1153228" name="Group 1153227">
            <a:extLst>
              <a:ext uri="{FF2B5EF4-FFF2-40B4-BE49-F238E27FC236}">
                <a16:creationId xmlns:a16="http://schemas.microsoft.com/office/drawing/2014/main" id="{7C38D408-0EEF-902A-5B28-654C6E1AB2BD}"/>
              </a:ext>
            </a:extLst>
          </p:cNvPr>
          <p:cNvGrpSpPr/>
          <p:nvPr/>
        </p:nvGrpSpPr>
        <p:grpSpPr>
          <a:xfrm>
            <a:off x="578802" y="2327281"/>
            <a:ext cx="11003611" cy="3568548"/>
            <a:chOff x="578802" y="2327281"/>
            <a:chExt cx="11003611" cy="3568548"/>
          </a:xfrm>
        </p:grpSpPr>
        <p:grpSp>
          <p:nvGrpSpPr>
            <p:cNvPr id="1153174" name="Group 1153173">
              <a:extLst>
                <a:ext uri="{FF2B5EF4-FFF2-40B4-BE49-F238E27FC236}">
                  <a16:creationId xmlns:a16="http://schemas.microsoft.com/office/drawing/2014/main" id="{4B0E106A-D2D2-7A6E-E8C2-2574EE3C4263}"/>
                </a:ext>
              </a:extLst>
            </p:cNvPr>
            <p:cNvGrpSpPr/>
            <p:nvPr/>
          </p:nvGrpSpPr>
          <p:grpSpPr>
            <a:xfrm rot="18757385">
              <a:off x="3041299" y="3977604"/>
              <a:ext cx="311147" cy="337657"/>
              <a:chOff x="1299636" y="1872143"/>
              <a:chExt cx="311147" cy="337657"/>
            </a:xfrm>
          </p:grpSpPr>
          <p:cxnSp>
            <p:nvCxnSpPr>
              <p:cNvPr id="1153175" name="Straight Connector 1153174">
                <a:extLst>
                  <a:ext uri="{FF2B5EF4-FFF2-40B4-BE49-F238E27FC236}">
                    <a16:creationId xmlns:a16="http://schemas.microsoft.com/office/drawing/2014/main" id="{3C59E9F1-21B4-0268-414A-778087822156}"/>
                  </a:ext>
                </a:extLst>
              </p:cNvPr>
              <p:cNvCxnSpPr>
                <a:cxnSpLocks/>
              </p:cNvCxnSpPr>
              <p:nvPr/>
            </p:nvCxnSpPr>
            <p:spPr bwMode="auto">
              <a:xfrm flipH="1">
                <a:off x="1507067" y="2077459"/>
                <a:ext cx="103716" cy="132341"/>
              </a:xfrm>
              <a:prstGeom prst="line">
                <a:avLst/>
              </a:prstGeom>
              <a:ln>
                <a:headEnd type="none" w="med" len="med"/>
                <a:tailEnd type="none" w="med" len="med"/>
              </a:ln>
            </p:spPr>
            <p:style>
              <a:lnRef idx="2">
                <a:schemeClr val="accent2"/>
              </a:lnRef>
              <a:fillRef idx="0">
                <a:schemeClr val="accent2"/>
              </a:fillRef>
              <a:effectRef idx="1">
                <a:schemeClr val="accent2"/>
              </a:effectRef>
              <a:fontRef idx="minor">
                <a:schemeClr val="tx1"/>
              </a:fontRef>
            </p:style>
          </p:cxnSp>
          <p:cxnSp>
            <p:nvCxnSpPr>
              <p:cNvPr id="1153176" name="Straight Connector 1153175">
                <a:extLst>
                  <a:ext uri="{FF2B5EF4-FFF2-40B4-BE49-F238E27FC236}">
                    <a16:creationId xmlns:a16="http://schemas.microsoft.com/office/drawing/2014/main" id="{83E9EA92-3D6F-A6B4-CE33-7D1E8F0EE6D2}"/>
                  </a:ext>
                </a:extLst>
              </p:cNvPr>
              <p:cNvCxnSpPr/>
              <p:nvPr/>
            </p:nvCxnSpPr>
            <p:spPr bwMode="auto">
              <a:xfrm>
                <a:off x="1507067" y="1872143"/>
                <a:ext cx="0" cy="337657"/>
              </a:xfrm>
              <a:prstGeom prst="line">
                <a:avLst/>
              </a:prstGeom>
              <a:ln>
                <a:headEnd type="none" w="med" len="med"/>
                <a:tailEnd type="none" w="med" len="med"/>
              </a:ln>
            </p:spPr>
            <p:style>
              <a:lnRef idx="2">
                <a:schemeClr val="accent2"/>
              </a:lnRef>
              <a:fillRef idx="0">
                <a:schemeClr val="accent2"/>
              </a:fillRef>
              <a:effectRef idx="1">
                <a:schemeClr val="accent2"/>
              </a:effectRef>
              <a:fontRef idx="minor">
                <a:schemeClr val="tx1"/>
              </a:fontRef>
            </p:style>
          </p:cxnSp>
          <p:cxnSp>
            <p:nvCxnSpPr>
              <p:cNvPr id="1153177" name="Straight Connector 1153176">
                <a:extLst>
                  <a:ext uri="{FF2B5EF4-FFF2-40B4-BE49-F238E27FC236}">
                    <a16:creationId xmlns:a16="http://schemas.microsoft.com/office/drawing/2014/main" id="{50641929-CEE5-7674-63C5-37F63862C486}"/>
                  </a:ext>
                </a:extLst>
              </p:cNvPr>
              <p:cNvCxnSpPr/>
              <p:nvPr/>
            </p:nvCxnSpPr>
            <p:spPr bwMode="auto">
              <a:xfrm>
                <a:off x="1403356" y="1872143"/>
                <a:ext cx="0" cy="337657"/>
              </a:xfrm>
              <a:prstGeom prst="line">
                <a:avLst/>
              </a:prstGeom>
              <a:ln>
                <a:solidFill>
                  <a:schemeClr val="tx1"/>
                </a:solidFill>
                <a:headEnd type="none" w="med" len="med"/>
                <a:tailEnd type="none" w="med" len="med"/>
              </a:ln>
            </p:spPr>
            <p:style>
              <a:lnRef idx="2">
                <a:schemeClr val="accent2"/>
              </a:lnRef>
              <a:fillRef idx="0">
                <a:schemeClr val="accent2"/>
              </a:fillRef>
              <a:effectRef idx="1">
                <a:schemeClr val="accent2"/>
              </a:effectRef>
              <a:fontRef idx="minor">
                <a:schemeClr val="tx1"/>
              </a:fontRef>
            </p:style>
          </p:cxnSp>
          <p:cxnSp>
            <p:nvCxnSpPr>
              <p:cNvPr id="1153178" name="Straight Connector 1153177">
                <a:extLst>
                  <a:ext uri="{FF2B5EF4-FFF2-40B4-BE49-F238E27FC236}">
                    <a16:creationId xmlns:a16="http://schemas.microsoft.com/office/drawing/2014/main" id="{0D6715AE-05B4-07D8-E61C-F9034279FBEE}"/>
                  </a:ext>
                </a:extLst>
              </p:cNvPr>
              <p:cNvCxnSpPr>
                <a:cxnSpLocks/>
              </p:cNvCxnSpPr>
              <p:nvPr/>
            </p:nvCxnSpPr>
            <p:spPr bwMode="auto">
              <a:xfrm flipH="1">
                <a:off x="1299636" y="1883323"/>
                <a:ext cx="103716" cy="132341"/>
              </a:xfrm>
              <a:prstGeom prst="line">
                <a:avLst/>
              </a:prstGeom>
              <a:ln>
                <a:solidFill>
                  <a:schemeClr val="tx1"/>
                </a:solidFill>
                <a:headEnd type="none" w="med" len="med"/>
                <a:tailEnd type="none" w="med" len="med"/>
              </a:ln>
            </p:spPr>
            <p:style>
              <a:lnRef idx="2">
                <a:schemeClr val="accent2"/>
              </a:lnRef>
              <a:fillRef idx="0">
                <a:schemeClr val="accent2"/>
              </a:fillRef>
              <a:effectRef idx="1">
                <a:schemeClr val="accent2"/>
              </a:effectRef>
              <a:fontRef idx="minor">
                <a:schemeClr val="tx1"/>
              </a:fontRef>
            </p:style>
          </p:cxnSp>
        </p:grpSp>
        <p:grpSp>
          <p:nvGrpSpPr>
            <p:cNvPr id="1153179" name="Group 1153178">
              <a:extLst>
                <a:ext uri="{FF2B5EF4-FFF2-40B4-BE49-F238E27FC236}">
                  <a16:creationId xmlns:a16="http://schemas.microsoft.com/office/drawing/2014/main" id="{4D824DE1-3A39-B419-E27C-B21D352E2651}"/>
                </a:ext>
              </a:extLst>
            </p:cNvPr>
            <p:cNvGrpSpPr/>
            <p:nvPr/>
          </p:nvGrpSpPr>
          <p:grpSpPr>
            <a:xfrm rot="13859622">
              <a:off x="6024463" y="4013393"/>
              <a:ext cx="311147" cy="337657"/>
              <a:chOff x="1299636" y="1872143"/>
              <a:chExt cx="311147" cy="337657"/>
            </a:xfrm>
          </p:grpSpPr>
          <p:cxnSp>
            <p:nvCxnSpPr>
              <p:cNvPr id="1153180" name="Straight Connector 1153179">
                <a:extLst>
                  <a:ext uri="{FF2B5EF4-FFF2-40B4-BE49-F238E27FC236}">
                    <a16:creationId xmlns:a16="http://schemas.microsoft.com/office/drawing/2014/main" id="{7E469DD6-EC41-16FF-9376-32FD44271093}"/>
                  </a:ext>
                </a:extLst>
              </p:cNvPr>
              <p:cNvCxnSpPr>
                <a:cxnSpLocks/>
              </p:cNvCxnSpPr>
              <p:nvPr/>
            </p:nvCxnSpPr>
            <p:spPr bwMode="auto">
              <a:xfrm flipH="1">
                <a:off x="1507067" y="2077459"/>
                <a:ext cx="103716" cy="132341"/>
              </a:xfrm>
              <a:prstGeom prst="line">
                <a:avLst/>
              </a:prstGeom>
              <a:ln>
                <a:headEnd type="none" w="med" len="med"/>
                <a:tailEnd type="none" w="med" len="med"/>
              </a:ln>
            </p:spPr>
            <p:style>
              <a:lnRef idx="2">
                <a:schemeClr val="accent2"/>
              </a:lnRef>
              <a:fillRef idx="0">
                <a:schemeClr val="accent2"/>
              </a:fillRef>
              <a:effectRef idx="1">
                <a:schemeClr val="accent2"/>
              </a:effectRef>
              <a:fontRef idx="minor">
                <a:schemeClr val="tx1"/>
              </a:fontRef>
            </p:style>
          </p:cxnSp>
          <p:cxnSp>
            <p:nvCxnSpPr>
              <p:cNvPr id="1153181" name="Straight Connector 1153180">
                <a:extLst>
                  <a:ext uri="{FF2B5EF4-FFF2-40B4-BE49-F238E27FC236}">
                    <a16:creationId xmlns:a16="http://schemas.microsoft.com/office/drawing/2014/main" id="{0EDAF409-AE0E-FC84-C81D-577020FA12B6}"/>
                  </a:ext>
                </a:extLst>
              </p:cNvPr>
              <p:cNvCxnSpPr/>
              <p:nvPr/>
            </p:nvCxnSpPr>
            <p:spPr bwMode="auto">
              <a:xfrm>
                <a:off x="1507067" y="1872143"/>
                <a:ext cx="0" cy="337657"/>
              </a:xfrm>
              <a:prstGeom prst="line">
                <a:avLst/>
              </a:prstGeom>
              <a:ln>
                <a:headEnd type="none" w="med" len="med"/>
                <a:tailEnd type="none" w="med" len="med"/>
              </a:ln>
            </p:spPr>
            <p:style>
              <a:lnRef idx="2">
                <a:schemeClr val="accent2"/>
              </a:lnRef>
              <a:fillRef idx="0">
                <a:schemeClr val="accent2"/>
              </a:fillRef>
              <a:effectRef idx="1">
                <a:schemeClr val="accent2"/>
              </a:effectRef>
              <a:fontRef idx="minor">
                <a:schemeClr val="tx1"/>
              </a:fontRef>
            </p:style>
          </p:cxnSp>
          <p:cxnSp>
            <p:nvCxnSpPr>
              <p:cNvPr id="1153182" name="Straight Connector 1153181">
                <a:extLst>
                  <a:ext uri="{FF2B5EF4-FFF2-40B4-BE49-F238E27FC236}">
                    <a16:creationId xmlns:a16="http://schemas.microsoft.com/office/drawing/2014/main" id="{94CF8FD6-ABAF-2278-831C-C9EE34C008AF}"/>
                  </a:ext>
                </a:extLst>
              </p:cNvPr>
              <p:cNvCxnSpPr/>
              <p:nvPr/>
            </p:nvCxnSpPr>
            <p:spPr bwMode="auto">
              <a:xfrm>
                <a:off x="1403356" y="1872143"/>
                <a:ext cx="0" cy="337657"/>
              </a:xfrm>
              <a:prstGeom prst="line">
                <a:avLst/>
              </a:prstGeom>
              <a:ln>
                <a:solidFill>
                  <a:schemeClr val="tx1"/>
                </a:solidFill>
                <a:headEnd type="none" w="med" len="med"/>
                <a:tailEnd type="none" w="med" len="med"/>
              </a:ln>
            </p:spPr>
            <p:style>
              <a:lnRef idx="2">
                <a:schemeClr val="accent2"/>
              </a:lnRef>
              <a:fillRef idx="0">
                <a:schemeClr val="accent2"/>
              </a:fillRef>
              <a:effectRef idx="1">
                <a:schemeClr val="accent2"/>
              </a:effectRef>
              <a:fontRef idx="minor">
                <a:schemeClr val="tx1"/>
              </a:fontRef>
            </p:style>
          </p:cxnSp>
          <p:cxnSp>
            <p:nvCxnSpPr>
              <p:cNvPr id="1153183" name="Straight Connector 1153182">
                <a:extLst>
                  <a:ext uri="{FF2B5EF4-FFF2-40B4-BE49-F238E27FC236}">
                    <a16:creationId xmlns:a16="http://schemas.microsoft.com/office/drawing/2014/main" id="{574DBA88-526D-9DD1-2E5F-82346A77A8EA}"/>
                  </a:ext>
                </a:extLst>
              </p:cNvPr>
              <p:cNvCxnSpPr>
                <a:cxnSpLocks/>
              </p:cNvCxnSpPr>
              <p:nvPr/>
            </p:nvCxnSpPr>
            <p:spPr bwMode="auto">
              <a:xfrm flipH="1">
                <a:off x="1299636" y="1883323"/>
                <a:ext cx="103716" cy="132341"/>
              </a:xfrm>
              <a:prstGeom prst="line">
                <a:avLst/>
              </a:prstGeom>
              <a:ln>
                <a:solidFill>
                  <a:schemeClr val="tx1"/>
                </a:solidFill>
                <a:headEnd type="none" w="med" len="med"/>
                <a:tailEnd type="none" w="med" len="med"/>
              </a:ln>
            </p:spPr>
            <p:style>
              <a:lnRef idx="2">
                <a:schemeClr val="accent2"/>
              </a:lnRef>
              <a:fillRef idx="0">
                <a:schemeClr val="accent2"/>
              </a:fillRef>
              <a:effectRef idx="1">
                <a:schemeClr val="accent2"/>
              </a:effectRef>
              <a:fontRef idx="minor">
                <a:schemeClr val="tx1"/>
              </a:fontRef>
            </p:style>
          </p:cxnSp>
        </p:grpSp>
        <p:grpSp>
          <p:nvGrpSpPr>
            <p:cNvPr id="1153184" name="Group 1153183">
              <a:extLst>
                <a:ext uri="{FF2B5EF4-FFF2-40B4-BE49-F238E27FC236}">
                  <a16:creationId xmlns:a16="http://schemas.microsoft.com/office/drawing/2014/main" id="{92ABDA9E-7799-6D92-F192-D573A9AFA256}"/>
                </a:ext>
              </a:extLst>
            </p:cNvPr>
            <p:cNvGrpSpPr/>
            <p:nvPr/>
          </p:nvGrpSpPr>
          <p:grpSpPr>
            <a:xfrm rot="18757385">
              <a:off x="8832824" y="3901285"/>
              <a:ext cx="311147" cy="337657"/>
              <a:chOff x="1299636" y="1872143"/>
              <a:chExt cx="311147" cy="337657"/>
            </a:xfrm>
          </p:grpSpPr>
          <p:cxnSp>
            <p:nvCxnSpPr>
              <p:cNvPr id="1153185" name="Straight Connector 1153184">
                <a:extLst>
                  <a:ext uri="{FF2B5EF4-FFF2-40B4-BE49-F238E27FC236}">
                    <a16:creationId xmlns:a16="http://schemas.microsoft.com/office/drawing/2014/main" id="{BD1430E4-AA03-7E92-67F5-277D8E9F37A0}"/>
                  </a:ext>
                </a:extLst>
              </p:cNvPr>
              <p:cNvCxnSpPr>
                <a:cxnSpLocks/>
              </p:cNvCxnSpPr>
              <p:nvPr/>
            </p:nvCxnSpPr>
            <p:spPr bwMode="auto">
              <a:xfrm flipH="1">
                <a:off x="1507067" y="2077459"/>
                <a:ext cx="103716" cy="132341"/>
              </a:xfrm>
              <a:prstGeom prst="line">
                <a:avLst/>
              </a:prstGeom>
              <a:ln>
                <a:headEnd type="none" w="med" len="med"/>
                <a:tailEnd type="none" w="med" len="med"/>
              </a:ln>
            </p:spPr>
            <p:style>
              <a:lnRef idx="2">
                <a:schemeClr val="accent2"/>
              </a:lnRef>
              <a:fillRef idx="0">
                <a:schemeClr val="accent2"/>
              </a:fillRef>
              <a:effectRef idx="1">
                <a:schemeClr val="accent2"/>
              </a:effectRef>
              <a:fontRef idx="minor">
                <a:schemeClr val="tx1"/>
              </a:fontRef>
            </p:style>
          </p:cxnSp>
          <p:cxnSp>
            <p:nvCxnSpPr>
              <p:cNvPr id="1153186" name="Straight Connector 1153185">
                <a:extLst>
                  <a:ext uri="{FF2B5EF4-FFF2-40B4-BE49-F238E27FC236}">
                    <a16:creationId xmlns:a16="http://schemas.microsoft.com/office/drawing/2014/main" id="{E2965C18-B5CC-548C-4179-5DC9F0B15BFA}"/>
                  </a:ext>
                </a:extLst>
              </p:cNvPr>
              <p:cNvCxnSpPr/>
              <p:nvPr/>
            </p:nvCxnSpPr>
            <p:spPr bwMode="auto">
              <a:xfrm>
                <a:off x="1507067" y="1872143"/>
                <a:ext cx="0" cy="337657"/>
              </a:xfrm>
              <a:prstGeom prst="line">
                <a:avLst/>
              </a:prstGeom>
              <a:ln>
                <a:headEnd type="none" w="med" len="med"/>
                <a:tailEnd type="none" w="med" len="med"/>
              </a:ln>
            </p:spPr>
            <p:style>
              <a:lnRef idx="2">
                <a:schemeClr val="accent2"/>
              </a:lnRef>
              <a:fillRef idx="0">
                <a:schemeClr val="accent2"/>
              </a:fillRef>
              <a:effectRef idx="1">
                <a:schemeClr val="accent2"/>
              </a:effectRef>
              <a:fontRef idx="minor">
                <a:schemeClr val="tx1"/>
              </a:fontRef>
            </p:style>
          </p:cxnSp>
          <p:cxnSp>
            <p:nvCxnSpPr>
              <p:cNvPr id="1153187" name="Straight Connector 1153186">
                <a:extLst>
                  <a:ext uri="{FF2B5EF4-FFF2-40B4-BE49-F238E27FC236}">
                    <a16:creationId xmlns:a16="http://schemas.microsoft.com/office/drawing/2014/main" id="{CC9B4E51-A014-4B0E-16CD-98919EF6D800}"/>
                  </a:ext>
                </a:extLst>
              </p:cNvPr>
              <p:cNvCxnSpPr/>
              <p:nvPr/>
            </p:nvCxnSpPr>
            <p:spPr bwMode="auto">
              <a:xfrm>
                <a:off x="1403356" y="1872143"/>
                <a:ext cx="0" cy="337657"/>
              </a:xfrm>
              <a:prstGeom prst="line">
                <a:avLst/>
              </a:prstGeom>
              <a:ln>
                <a:solidFill>
                  <a:schemeClr val="tx1"/>
                </a:solidFill>
                <a:headEnd type="none" w="med" len="med"/>
                <a:tailEnd type="none" w="med" len="med"/>
              </a:ln>
            </p:spPr>
            <p:style>
              <a:lnRef idx="2">
                <a:schemeClr val="accent2"/>
              </a:lnRef>
              <a:fillRef idx="0">
                <a:schemeClr val="accent2"/>
              </a:fillRef>
              <a:effectRef idx="1">
                <a:schemeClr val="accent2"/>
              </a:effectRef>
              <a:fontRef idx="minor">
                <a:schemeClr val="tx1"/>
              </a:fontRef>
            </p:style>
          </p:cxnSp>
          <p:cxnSp>
            <p:nvCxnSpPr>
              <p:cNvPr id="1153188" name="Straight Connector 1153187">
                <a:extLst>
                  <a:ext uri="{FF2B5EF4-FFF2-40B4-BE49-F238E27FC236}">
                    <a16:creationId xmlns:a16="http://schemas.microsoft.com/office/drawing/2014/main" id="{F38C8EF5-39F2-A372-A21D-C68FDB373099}"/>
                  </a:ext>
                </a:extLst>
              </p:cNvPr>
              <p:cNvCxnSpPr>
                <a:cxnSpLocks/>
              </p:cNvCxnSpPr>
              <p:nvPr/>
            </p:nvCxnSpPr>
            <p:spPr bwMode="auto">
              <a:xfrm flipH="1">
                <a:off x="1299636" y="1883323"/>
                <a:ext cx="103716" cy="132341"/>
              </a:xfrm>
              <a:prstGeom prst="line">
                <a:avLst/>
              </a:prstGeom>
              <a:ln>
                <a:solidFill>
                  <a:schemeClr val="tx1"/>
                </a:solidFill>
                <a:headEnd type="none" w="med" len="med"/>
                <a:tailEnd type="none" w="med" len="med"/>
              </a:ln>
            </p:spPr>
            <p:style>
              <a:lnRef idx="2">
                <a:schemeClr val="accent2"/>
              </a:lnRef>
              <a:fillRef idx="0">
                <a:schemeClr val="accent2"/>
              </a:fillRef>
              <a:effectRef idx="1">
                <a:schemeClr val="accent2"/>
              </a:effectRef>
              <a:fontRef idx="minor">
                <a:schemeClr val="tx1"/>
              </a:fontRef>
            </p:style>
          </p:cxnSp>
        </p:grpSp>
        <p:grpSp>
          <p:nvGrpSpPr>
            <p:cNvPr id="1153227" name="Group 1153226">
              <a:extLst>
                <a:ext uri="{FF2B5EF4-FFF2-40B4-BE49-F238E27FC236}">
                  <a16:creationId xmlns:a16="http://schemas.microsoft.com/office/drawing/2014/main" id="{43D75FE8-71B7-5AFB-DDC0-D872D04764EC}"/>
                </a:ext>
              </a:extLst>
            </p:cNvPr>
            <p:cNvGrpSpPr/>
            <p:nvPr/>
          </p:nvGrpSpPr>
          <p:grpSpPr>
            <a:xfrm>
              <a:off x="578802" y="2327281"/>
              <a:ext cx="11003611" cy="3568548"/>
              <a:chOff x="578802" y="2327281"/>
              <a:chExt cx="11003611" cy="3568548"/>
            </a:xfrm>
          </p:grpSpPr>
          <p:grpSp>
            <p:nvGrpSpPr>
              <p:cNvPr id="1153164" name="Group 1153163">
                <a:extLst>
                  <a:ext uri="{FF2B5EF4-FFF2-40B4-BE49-F238E27FC236}">
                    <a16:creationId xmlns:a16="http://schemas.microsoft.com/office/drawing/2014/main" id="{9AED1071-0F95-A6FB-CE05-E2AB09A0E552}"/>
                  </a:ext>
                </a:extLst>
              </p:cNvPr>
              <p:cNvGrpSpPr/>
              <p:nvPr/>
            </p:nvGrpSpPr>
            <p:grpSpPr>
              <a:xfrm>
                <a:off x="578802" y="2327281"/>
                <a:ext cx="11003611" cy="3568548"/>
                <a:chOff x="366538" y="2655720"/>
                <a:chExt cx="11003611" cy="3568548"/>
              </a:xfrm>
            </p:grpSpPr>
            <p:grpSp>
              <p:nvGrpSpPr>
                <p:cNvPr id="1153150" name="Group 1153149">
                  <a:extLst>
                    <a:ext uri="{FF2B5EF4-FFF2-40B4-BE49-F238E27FC236}">
                      <a16:creationId xmlns:a16="http://schemas.microsoft.com/office/drawing/2014/main" id="{7274689F-5E47-FD78-0553-FC1B78B0EDB6}"/>
                    </a:ext>
                  </a:extLst>
                </p:cNvPr>
                <p:cNvGrpSpPr/>
                <p:nvPr/>
              </p:nvGrpSpPr>
              <p:grpSpPr>
                <a:xfrm>
                  <a:off x="3291108" y="4595660"/>
                  <a:ext cx="2426319" cy="1628608"/>
                  <a:chOff x="3358621" y="2746918"/>
                  <a:chExt cx="2426319" cy="1628608"/>
                </a:xfrm>
              </p:grpSpPr>
              <p:sp>
                <p:nvSpPr>
                  <p:cNvPr id="1153140" name="Flowchart: Alternate Process 1153139">
                    <a:extLst>
                      <a:ext uri="{FF2B5EF4-FFF2-40B4-BE49-F238E27FC236}">
                        <a16:creationId xmlns:a16="http://schemas.microsoft.com/office/drawing/2014/main" id="{4E472AD6-8DE9-FBEA-631B-C69B3C03D1B2}"/>
                      </a:ext>
                    </a:extLst>
                  </p:cNvPr>
                  <p:cNvSpPr/>
                  <p:nvPr/>
                </p:nvSpPr>
                <p:spPr bwMode="auto">
                  <a:xfrm>
                    <a:off x="3358621" y="2746918"/>
                    <a:ext cx="2426319" cy="1628608"/>
                  </a:xfrm>
                  <a:prstGeom prst="flowChartAlternateProcess">
                    <a:avLst/>
                  </a:prstGeom>
                  <a:solidFill>
                    <a:schemeClr val="accent4">
                      <a:lumMod val="75000"/>
                    </a:schemeClr>
                  </a:solidFill>
                  <a:ln>
                    <a:solidFill>
                      <a:schemeClr val="accent4">
                        <a:lumMod val="75000"/>
                      </a:schemeClr>
                    </a:solidFill>
                    <a:headEnd type="none" w="med" len="med"/>
                    <a:tailEnd type="none" w="med" len="med"/>
                  </a:ln>
                  <a:effectLst>
                    <a:outerShdw blurRad="50800" dist="38100" dir="2700000" algn="tl" rotWithShape="0">
                      <a:prstClr val="black">
                        <a:alpha val="40000"/>
                      </a:prstClr>
                    </a:outerShdw>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L="234950" marR="0" indent="-234950" algn="l" defTabSz="914400" rtl="0" eaLnBrk="1" fontAlgn="base" latinLnBrk="0" hangingPunct="1">
                      <a:lnSpc>
                        <a:spcPct val="100000"/>
                      </a:lnSpc>
                      <a:spcBef>
                        <a:spcPct val="100000"/>
                      </a:spcBef>
                      <a:spcAft>
                        <a:spcPct val="0"/>
                      </a:spcAft>
                      <a:buClrTx/>
                      <a:buSzTx/>
                      <a:buFont typeface="Webdings" pitchFamily="18" charset="2"/>
                      <a:buChar char="4"/>
                      <a:tabLst/>
                    </a:pPr>
                    <a:endParaRPr lang="en-US" sz="1600" b="0" err="1">
                      <a:solidFill>
                        <a:schemeClr val="tx1"/>
                      </a:solidFill>
                      <a:latin typeface="+mn-lt"/>
                      <a:ea typeface="+mn-ea"/>
                      <a:cs typeface="+mn-cs"/>
                    </a:endParaRPr>
                  </a:p>
                </p:txBody>
              </p:sp>
              <p:sp>
                <p:nvSpPr>
                  <p:cNvPr id="1153146" name="TextBox 1153145">
                    <a:extLst>
                      <a:ext uri="{FF2B5EF4-FFF2-40B4-BE49-F238E27FC236}">
                        <a16:creationId xmlns:a16="http://schemas.microsoft.com/office/drawing/2014/main" id="{592B312E-315E-56EA-47A0-81BBD5BD2106}"/>
                      </a:ext>
                    </a:extLst>
                  </p:cNvPr>
                  <p:cNvSpPr txBox="1"/>
                  <p:nvPr/>
                </p:nvSpPr>
                <p:spPr>
                  <a:xfrm>
                    <a:off x="3462646" y="2861030"/>
                    <a:ext cx="2218267" cy="1277273"/>
                  </a:xfrm>
                  <a:prstGeom prst="rect">
                    <a:avLst/>
                  </a:prstGeom>
                  <a:noFill/>
                </p:spPr>
                <p:txBody>
                  <a:bodyPr wrap="square" rtlCol="0">
                    <a:spAutoFit/>
                  </a:bodyPr>
                  <a:lstStyle/>
                  <a:p>
                    <a:pPr algn="l"/>
                    <a:r>
                      <a:rPr lang="en-US">
                        <a:solidFill>
                          <a:schemeClr val="bg1"/>
                        </a:solidFill>
                        <a:latin typeface="+mn-lt"/>
                      </a:rPr>
                      <a:t>The controller receives the payment request and validates the input for completeness and format. It forwards the data to the business layer for processing. Finally, it formats and returns the payment status as a response.</a:t>
                    </a:r>
                  </a:p>
                </p:txBody>
              </p:sp>
            </p:grpSp>
            <p:grpSp>
              <p:nvGrpSpPr>
                <p:cNvPr id="1153154" name="Group 1153153">
                  <a:extLst>
                    <a:ext uri="{FF2B5EF4-FFF2-40B4-BE49-F238E27FC236}">
                      <a16:creationId xmlns:a16="http://schemas.microsoft.com/office/drawing/2014/main" id="{97F7E999-C69A-4870-9B05-B6C8C81AC8C9}"/>
                    </a:ext>
                  </a:extLst>
                </p:cNvPr>
                <p:cNvGrpSpPr/>
                <p:nvPr/>
              </p:nvGrpSpPr>
              <p:grpSpPr>
                <a:xfrm>
                  <a:off x="366538" y="2655720"/>
                  <a:ext cx="11003611" cy="3568548"/>
                  <a:chOff x="3358621" y="2746918"/>
                  <a:chExt cx="11003611" cy="3568548"/>
                </a:xfrm>
              </p:grpSpPr>
              <p:sp>
                <p:nvSpPr>
                  <p:cNvPr id="1153155" name="Flowchart: Alternate Process 1153154">
                    <a:extLst>
                      <a:ext uri="{FF2B5EF4-FFF2-40B4-BE49-F238E27FC236}">
                        <a16:creationId xmlns:a16="http://schemas.microsoft.com/office/drawing/2014/main" id="{CDF26D4A-36F3-F3D2-0D20-832D8A31124F}"/>
                      </a:ext>
                    </a:extLst>
                  </p:cNvPr>
                  <p:cNvSpPr/>
                  <p:nvPr/>
                </p:nvSpPr>
                <p:spPr bwMode="auto">
                  <a:xfrm>
                    <a:off x="3358621" y="2746918"/>
                    <a:ext cx="2426319" cy="1628608"/>
                  </a:xfrm>
                  <a:prstGeom prst="flowChartAlternateProcess">
                    <a:avLst/>
                  </a:prstGeom>
                  <a:solidFill>
                    <a:schemeClr val="accent3">
                      <a:lumMod val="50000"/>
                    </a:schemeClr>
                  </a:solidFill>
                  <a:ln>
                    <a:solidFill>
                      <a:schemeClr val="accent3">
                        <a:lumMod val="50000"/>
                      </a:schemeClr>
                    </a:solidFill>
                    <a:headEnd type="none" w="med" len="med"/>
                    <a:tailEnd type="none" w="med" len="med"/>
                  </a:ln>
                  <a:effectLst>
                    <a:outerShdw blurRad="50800" dist="38100" dir="2700000" algn="tl" rotWithShape="0">
                      <a:prstClr val="black">
                        <a:alpha val="40000"/>
                      </a:prstClr>
                    </a:outerShdw>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L="234950" marR="0" indent="-234950" algn="l" defTabSz="914400" rtl="0" eaLnBrk="1" fontAlgn="base" latinLnBrk="0" hangingPunct="1">
                      <a:lnSpc>
                        <a:spcPct val="100000"/>
                      </a:lnSpc>
                      <a:spcBef>
                        <a:spcPct val="100000"/>
                      </a:spcBef>
                      <a:spcAft>
                        <a:spcPct val="0"/>
                      </a:spcAft>
                      <a:buClrTx/>
                      <a:buSzTx/>
                      <a:buFont typeface="Webdings" pitchFamily="18" charset="2"/>
                      <a:buChar char="4"/>
                      <a:tabLst/>
                    </a:pPr>
                    <a:endParaRPr lang="en-US" sz="1600" b="0" err="1">
                      <a:solidFill>
                        <a:schemeClr val="tx1"/>
                      </a:solidFill>
                      <a:latin typeface="+mn-lt"/>
                      <a:ea typeface="+mn-ea"/>
                      <a:cs typeface="+mn-cs"/>
                    </a:endParaRPr>
                  </a:p>
                </p:txBody>
              </p:sp>
              <p:sp>
                <p:nvSpPr>
                  <p:cNvPr id="1153156" name="TextBox 1153155">
                    <a:extLst>
                      <a:ext uri="{FF2B5EF4-FFF2-40B4-BE49-F238E27FC236}">
                        <a16:creationId xmlns:a16="http://schemas.microsoft.com/office/drawing/2014/main" id="{8E6BFD91-0852-D4CE-F194-B743951787A4}"/>
                      </a:ext>
                    </a:extLst>
                  </p:cNvPr>
                  <p:cNvSpPr txBox="1"/>
                  <p:nvPr/>
                </p:nvSpPr>
                <p:spPr>
                  <a:xfrm>
                    <a:off x="3462298" y="2799183"/>
                    <a:ext cx="2218267" cy="1446550"/>
                  </a:xfrm>
                  <a:prstGeom prst="rect">
                    <a:avLst/>
                  </a:prstGeom>
                  <a:noFill/>
                </p:spPr>
                <p:txBody>
                  <a:bodyPr wrap="square" lIns="91440" tIns="45720" rIns="91440" bIns="45720" rtlCol="0" anchor="t">
                    <a:spAutoFit/>
                  </a:bodyPr>
                  <a:lstStyle/>
                  <a:p>
                    <a:pPr algn="l"/>
                    <a:r>
                      <a:rPr lang="en-US">
                        <a:solidFill>
                          <a:schemeClr val="bg1"/>
                        </a:solidFill>
                        <a:latin typeface="+mn-lt"/>
                        <a:cs typeface="Times New Roman"/>
                      </a:rPr>
                      <a:t>The user logs into the application and submits a payment request. The security layer validates the request source and ensures compliance with security standards. It also employs fraud detection mechanisms to block suspicious activities.</a:t>
                    </a:r>
                  </a:p>
                </p:txBody>
              </p:sp>
              <p:sp>
                <p:nvSpPr>
                  <p:cNvPr id="1153219" name="Flowchart: Alternate Process 1153218">
                    <a:extLst>
                      <a:ext uri="{FF2B5EF4-FFF2-40B4-BE49-F238E27FC236}">
                        <a16:creationId xmlns:a16="http://schemas.microsoft.com/office/drawing/2014/main" id="{F82213C1-34E2-751C-BBD9-0172B52EE6BA}"/>
                      </a:ext>
                    </a:extLst>
                  </p:cNvPr>
                  <p:cNvSpPr/>
                  <p:nvPr/>
                </p:nvSpPr>
                <p:spPr bwMode="auto">
                  <a:xfrm>
                    <a:off x="3389419" y="5655078"/>
                    <a:ext cx="2325023" cy="660388"/>
                  </a:xfrm>
                  <a:prstGeom prst="flowChartAlternateProcess">
                    <a:avLst/>
                  </a:prstGeom>
                  <a:solidFill>
                    <a:schemeClr val="accent3">
                      <a:lumMod val="50000"/>
                    </a:schemeClr>
                  </a:solidFill>
                  <a:ln>
                    <a:solidFill>
                      <a:schemeClr val="accent3">
                        <a:lumMod val="50000"/>
                      </a:schemeClr>
                    </a:solidFill>
                    <a:headEnd type="none" w="med" len="med"/>
                    <a:tailEnd type="none" w="med" len="med"/>
                  </a:ln>
                  <a:effectLst>
                    <a:outerShdw blurRad="50800" dist="38100" dir="2700000" algn="tl" rotWithShape="0">
                      <a:prstClr val="black">
                        <a:alpha val="40000"/>
                      </a:prstClr>
                    </a:outerShdw>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L="234950" marR="0" indent="-234950" algn="l" defTabSz="914400" rtl="0" eaLnBrk="1" fontAlgn="base" latinLnBrk="0" hangingPunct="1">
                      <a:lnSpc>
                        <a:spcPct val="100000"/>
                      </a:lnSpc>
                      <a:spcBef>
                        <a:spcPct val="100000"/>
                      </a:spcBef>
                      <a:spcAft>
                        <a:spcPct val="0"/>
                      </a:spcAft>
                      <a:buClrTx/>
                      <a:buSzTx/>
                      <a:buFont typeface="Webdings" pitchFamily="18" charset="2"/>
                      <a:buChar char="4"/>
                      <a:tabLst/>
                    </a:pPr>
                    <a:endParaRPr lang="en-US" sz="1600" b="0" err="1">
                      <a:solidFill>
                        <a:schemeClr val="tx1"/>
                      </a:solidFill>
                      <a:latin typeface="+mn-lt"/>
                      <a:ea typeface="+mn-ea"/>
                      <a:cs typeface="+mn-cs"/>
                    </a:endParaRPr>
                  </a:p>
                </p:txBody>
              </p:sp>
              <p:sp>
                <p:nvSpPr>
                  <p:cNvPr id="1153220" name="TextBox 1153219">
                    <a:extLst>
                      <a:ext uri="{FF2B5EF4-FFF2-40B4-BE49-F238E27FC236}">
                        <a16:creationId xmlns:a16="http://schemas.microsoft.com/office/drawing/2014/main" id="{66AF0F7F-237C-7410-6B53-A200FE25A3FF}"/>
                      </a:ext>
                    </a:extLst>
                  </p:cNvPr>
                  <p:cNvSpPr txBox="1"/>
                  <p:nvPr/>
                </p:nvSpPr>
                <p:spPr>
                  <a:xfrm>
                    <a:off x="3515000" y="5785217"/>
                    <a:ext cx="2157109" cy="400110"/>
                  </a:xfrm>
                  <a:prstGeom prst="rect">
                    <a:avLst/>
                  </a:prstGeom>
                  <a:noFill/>
                </p:spPr>
                <p:txBody>
                  <a:bodyPr wrap="square" rtlCol="0">
                    <a:spAutoFit/>
                  </a:bodyPr>
                  <a:lstStyle/>
                  <a:p>
                    <a:r>
                      <a:rPr lang="en-US" sz="2000" b="1">
                        <a:solidFill>
                          <a:schemeClr val="bg1"/>
                        </a:solidFill>
                        <a:latin typeface="+mj-lt"/>
                      </a:rPr>
                      <a:t>Security Layer</a:t>
                    </a:r>
                  </a:p>
                </p:txBody>
              </p:sp>
              <p:sp>
                <p:nvSpPr>
                  <p:cNvPr id="1153221" name="Flowchart: Alternate Process 1153220">
                    <a:extLst>
                      <a:ext uri="{FF2B5EF4-FFF2-40B4-BE49-F238E27FC236}">
                        <a16:creationId xmlns:a16="http://schemas.microsoft.com/office/drawing/2014/main" id="{B59CFD35-8FC6-8FE0-F169-E55CE76C2E35}"/>
                      </a:ext>
                    </a:extLst>
                  </p:cNvPr>
                  <p:cNvSpPr/>
                  <p:nvPr/>
                </p:nvSpPr>
                <p:spPr bwMode="auto">
                  <a:xfrm>
                    <a:off x="6300400" y="2749441"/>
                    <a:ext cx="2325023" cy="660388"/>
                  </a:xfrm>
                  <a:prstGeom prst="flowChartAlternateProcess">
                    <a:avLst/>
                  </a:prstGeom>
                  <a:solidFill>
                    <a:schemeClr val="accent4">
                      <a:lumMod val="75000"/>
                    </a:schemeClr>
                  </a:solidFill>
                  <a:ln>
                    <a:solidFill>
                      <a:schemeClr val="accent4">
                        <a:lumMod val="75000"/>
                      </a:schemeClr>
                    </a:solidFill>
                    <a:headEnd type="none" w="med" len="med"/>
                    <a:tailEnd type="none" w="med" len="med"/>
                  </a:ln>
                  <a:effectLst>
                    <a:outerShdw blurRad="50800" dist="38100" dir="2700000" algn="tl" rotWithShape="0">
                      <a:prstClr val="black">
                        <a:alpha val="40000"/>
                      </a:prstClr>
                    </a:outerShdw>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L="234950" marR="0" indent="-234950" algn="l" defTabSz="914400" rtl="0" eaLnBrk="1" fontAlgn="base" latinLnBrk="0" hangingPunct="1">
                      <a:lnSpc>
                        <a:spcPct val="100000"/>
                      </a:lnSpc>
                      <a:spcBef>
                        <a:spcPct val="100000"/>
                      </a:spcBef>
                      <a:spcAft>
                        <a:spcPct val="0"/>
                      </a:spcAft>
                      <a:buClrTx/>
                      <a:buSzTx/>
                      <a:buFont typeface="Webdings" pitchFamily="18" charset="2"/>
                      <a:buChar char="4"/>
                      <a:tabLst/>
                    </a:pPr>
                    <a:endParaRPr lang="en-US" sz="1600" b="0" err="1">
                      <a:solidFill>
                        <a:schemeClr val="tx1"/>
                      </a:solidFill>
                      <a:latin typeface="+mn-lt"/>
                      <a:ea typeface="+mn-ea"/>
                      <a:cs typeface="+mn-cs"/>
                    </a:endParaRPr>
                  </a:p>
                </p:txBody>
              </p:sp>
              <p:sp>
                <p:nvSpPr>
                  <p:cNvPr id="1153222" name="TextBox 1153221">
                    <a:extLst>
                      <a:ext uri="{FF2B5EF4-FFF2-40B4-BE49-F238E27FC236}">
                        <a16:creationId xmlns:a16="http://schemas.microsoft.com/office/drawing/2014/main" id="{FF937A43-0817-247E-282B-855A24B054F6}"/>
                      </a:ext>
                    </a:extLst>
                  </p:cNvPr>
                  <p:cNvSpPr txBox="1"/>
                  <p:nvPr/>
                </p:nvSpPr>
                <p:spPr>
                  <a:xfrm>
                    <a:off x="6348481" y="2873916"/>
                    <a:ext cx="2157109" cy="400110"/>
                  </a:xfrm>
                  <a:prstGeom prst="rect">
                    <a:avLst/>
                  </a:prstGeom>
                  <a:noFill/>
                </p:spPr>
                <p:txBody>
                  <a:bodyPr wrap="square" rtlCol="0">
                    <a:spAutoFit/>
                  </a:bodyPr>
                  <a:lstStyle/>
                  <a:p>
                    <a:r>
                      <a:rPr lang="en-US" sz="2000" b="1">
                        <a:solidFill>
                          <a:schemeClr val="bg1"/>
                        </a:solidFill>
                        <a:latin typeface="+mj-lt"/>
                      </a:rPr>
                      <a:t>Controller</a:t>
                    </a:r>
                  </a:p>
                </p:txBody>
              </p:sp>
              <p:sp>
                <p:nvSpPr>
                  <p:cNvPr id="1153223" name="Flowchart: Alternate Process 1153222">
                    <a:extLst>
                      <a:ext uri="{FF2B5EF4-FFF2-40B4-BE49-F238E27FC236}">
                        <a16:creationId xmlns:a16="http://schemas.microsoft.com/office/drawing/2014/main" id="{A0374394-8CB4-A6AA-1AA5-BC138D70B99A}"/>
                      </a:ext>
                    </a:extLst>
                  </p:cNvPr>
                  <p:cNvSpPr/>
                  <p:nvPr/>
                </p:nvSpPr>
                <p:spPr bwMode="auto">
                  <a:xfrm>
                    <a:off x="9188964" y="5654425"/>
                    <a:ext cx="2325023" cy="660388"/>
                  </a:xfrm>
                  <a:prstGeom prst="flowChartAlternateProcess">
                    <a:avLst/>
                  </a:prstGeom>
                  <a:solidFill>
                    <a:schemeClr val="accent3">
                      <a:lumMod val="50000"/>
                    </a:schemeClr>
                  </a:solidFill>
                  <a:ln>
                    <a:solidFill>
                      <a:schemeClr val="accent3">
                        <a:lumMod val="50000"/>
                      </a:schemeClr>
                    </a:solidFill>
                    <a:headEnd type="none" w="med" len="med"/>
                    <a:tailEnd type="none" w="med" len="med"/>
                  </a:ln>
                  <a:effectLst>
                    <a:outerShdw blurRad="50800" dist="38100" dir="2700000" algn="tl" rotWithShape="0">
                      <a:prstClr val="black">
                        <a:alpha val="40000"/>
                      </a:prstClr>
                    </a:outerShdw>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L="234950" marR="0" indent="-234950" algn="l" defTabSz="914400" rtl="0" eaLnBrk="1" fontAlgn="base" latinLnBrk="0" hangingPunct="1">
                      <a:lnSpc>
                        <a:spcPct val="100000"/>
                      </a:lnSpc>
                      <a:spcBef>
                        <a:spcPct val="100000"/>
                      </a:spcBef>
                      <a:spcAft>
                        <a:spcPct val="0"/>
                      </a:spcAft>
                      <a:buClrTx/>
                      <a:buSzTx/>
                      <a:buFont typeface="Webdings" pitchFamily="18" charset="2"/>
                      <a:buChar char="4"/>
                      <a:tabLst/>
                    </a:pPr>
                    <a:endParaRPr lang="en-US" sz="1600" b="0" err="1">
                      <a:solidFill>
                        <a:schemeClr val="tx1"/>
                      </a:solidFill>
                      <a:latin typeface="+mn-lt"/>
                      <a:ea typeface="+mn-ea"/>
                      <a:cs typeface="+mn-cs"/>
                    </a:endParaRPr>
                  </a:p>
                </p:txBody>
              </p:sp>
              <p:sp>
                <p:nvSpPr>
                  <p:cNvPr id="1153224" name="TextBox 1153223">
                    <a:extLst>
                      <a:ext uri="{FF2B5EF4-FFF2-40B4-BE49-F238E27FC236}">
                        <a16:creationId xmlns:a16="http://schemas.microsoft.com/office/drawing/2014/main" id="{966F36DC-1942-B46F-28BE-EB6652490853}"/>
                      </a:ext>
                    </a:extLst>
                  </p:cNvPr>
                  <p:cNvSpPr txBox="1"/>
                  <p:nvPr/>
                </p:nvSpPr>
                <p:spPr>
                  <a:xfrm>
                    <a:off x="9188964" y="5785217"/>
                    <a:ext cx="2157109" cy="400110"/>
                  </a:xfrm>
                  <a:prstGeom prst="rect">
                    <a:avLst/>
                  </a:prstGeom>
                  <a:noFill/>
                </p:spPr>
                <p:txBody>
                  <a:bodyPr wrap="square" rtlCol="0">
                    <a:spAutoFit/>
                  </a:bodyPr>
                  <a:lstStyle/>
                  <a:p>
                    <a:r>
                      <a:rPr lang="en-US" sz="2000" b="1">
                        <a:solidFill>
                          <a:schemeClr val="bg1"/>
                        </a:solidFill>
                        <a:latin typeface="+mj-lt"/>
                      </a:rPr>
                      <a:t>Business Layer</a:t>
                    </a:r>
                  </a:p>
                </p:txBody>
              </p:sp>
              <p:sp>
                <p:nvSpPr>
                  <p:cNvPr id="1153225" name="Flowchart: Alternate Process 1153224">
                    <a:extLst>
                      <a:ext uri="{FF2B5EF4-FFF2-40B4-BE49-F238E27FC236}">
                        <a16:creationId xmlns:a16="http://schemas.microsoft.com/office/drawing/2014/main" id="{294A9C67-FB08-6E9E-B586-389CD91394FE}"/>
                      </a:ext>
                    </a:extLst>
                  </p:cNvPr>
                  <p:cNvSpPr/>
                  <p:nvPr/>
                </p:nvSpPr>
                <p:spPr bwMode="auto">
                  <a:xfrm>
                    <a:off x="12037209" y="2749441"/>
                    <a:ext cx="2325023" cy="660388"/>
                  </a:xfrm>
                  <a:prstGeom prst="flowChartAlternateProcess">
                    <a:avLst/>
                  </a:prstGeom>
                  <a:solidFill>
                    <a:schemeClr val="accent4">
                      <a:lumMod val="75000"/>
                    </a:schemeClr>
                  </a:solidFill>
                  <a:ln>
                    <a:solidFill>
                      <a:schemeClr val="accent4">
                        <a:lumMod val="75000"/>
                      </a:schemeClr>
                    </a:solidFill>
                    <a:headEnd type="none" w="med" len="med"/>
                    <a:tailEnd type="none" w="med" len="med"/>
                  </a:ln>
                  <a:effectLst>
                    <a:outerShdw blurRad="50800" dist="38100" dir="2700000" algn="tl" rotWithShape="0">
                      <a:prstClr val="black">
                        <a:alpha val="40000"/>
                      </a:prstClr>
                    </a:outerShdw>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L="234950" marR="0" indent="-234950" algn="l" defTabSz="914400" rtl="0" eaLnBrk="1" fontAlgn="base" latinLnBrk="0" hangingPunct="1">
                      <a:lnSpc>
                        <a:spcPct val="100000"/>
                      </a:lnSpc>
                      <a:spcBef>
                        <a:spcPct val="100000"/>
                      </a:spcBef>
                      <a:spcAft>
                        <a:spcPct val="0"/>
                      </a:spcAft>
                      <a:buClrTx/>
                      <a:buSzTx/>
                      <a:buFont typeface="Webdings" pitchFamily="18" charset="2"/>
                      <a:buChar char="4"/>
                      <a:tabLst/>
                    </a:pPr>
                    <a:endParaRPr lang="en-US" sz="1600" b="0" err="1">
                      <a:solidFill>
                        <a:schemeClr val="tx1"/>
                      </a:solidFill>
                      <a:latin typeface="+mn-lt"/>
                      <a:ea typeface="+mn-ea"/>
                      <a:cs typeface="+mn-cs"/>
                    </a:endParaRPr>
                  </a:p>
                </p:txBody>
              </p:sp>
              <p:sp>
                <p:nvSpPr>
                  <p:cNvPr id="1153226" name="TextBox 1153225">
                    <a:extLst>
                      <a:ext uri="{FF2B5EF4-FFF2-40B4-BE49-F238E27FC236}">
                        <a16:creationId xmlns:a16="http://schemas.microsoft.com/office/drawing/2014/main" id="{34D3C419-854A-358B-247E-C1FB4F09F9D4}"/>
                      </a:ext>
                    </a:extLst>
                  </p:cNvPr>
                  <p:cNvSpPr txBox="1"/>
                  <p:nvPr/>
                </p:nvSpPr>
                <p:spPr>
                  <a:xfrm>
                    <a:off x="12092264" y="2884227"/>
                    <a:ext cx="2157109" cy="400110"/>
                  </a:xfrm>
                  <a:prstGeom prst="rect">
                    <a:avLst/>
                  </a:prstGeom>
                  <a:noFill/>
                </p:spPr>
                <p:txBody>
                  <a:bodyPr wrap="square" rtlCol="0">
                    <a:spAutoFit/>
                  </a:bodyPr>
                  <a:lstStyle/>
                  <a:p>
                    <a:r>
                      <a:rPr lang="en-US" sz="2000" b="1">
                        <a:solidFill>
                          <a:schemeClr val="bg1"/>
                        </a:solidFill>
                        <a:latin typeface="+mj-lt"/>
                      </a:rPr>
                      <a:t>Data Layer</a:t>
                    </a:r>
                  </a:p>
                </p:txBody>
              </p:sp>
            </p:grpSp>
            <p:grpSp>
              <p:nvGrpSpPr>
                <p:cNvPr id="1153157" name="Group 1153156">
                  <a:extLst>
                    <a:ext uri="{FF2B5EF4-FFF2-40B4-BE49-F238E27FC236}">
                      <a16:creationId xmlns:a16="http://schemas.microsoft.com/office/drawing/2014/main" id="{C29D4781-0756-DBFF-1F38-E81B973FE36D}"/>
                    </a:ext>
                  </a:extLst>
                </p:cNvPr>
                <p:cNvGrpSpPr/>
                <p:nvPr/>
              </p:nvGrpSpPr>
              <p:grpSpPr>
                <a:xfrm>
                  <a:off x="6196881" y="2655720"/>
                  <a:ext cx="2426319" cy="1628608"/>
                  <a:chOff x="3358621" y="2746918"/>
                  <a:chExt cx="2426319" cy="1628608"/>
                </a:xfrm>
              </p:grpSpPr>
              <p:sp>
                <p:nvSpPr>
                  <p:cNvPr id="1153158" name="Flowchart: Alternate Process 1153157">
                    <a:extLst>
                      <a:ext uri="{FF2B5EF4-FFF2-40B4-BE49-F238E27FC236}">
                        <a16:creationId xmlns:a16="http://schemas.microsoft.com/office/drawing/2014/main" id="{7B2C691C-C5AF-A031-E0F6-8729372C0B88}"/>
                      </a:ext>
                    </a:extLst>
                  </p:cNvPr>
                  <p:cNvSpPr/>
                  <p:nvPr/>
                </p:nvSpPr>
                <p:spPr bwMode="auto">
                  <a:xfrm>
                    <a:off x="3358621" y="2746918"/>
                    <a:ext cx="2426319" cy="1628608"/>
                  </a:xfrm>
                  <a:prstGeom prst="flowChartAlternateProcess">
                    <a:avLst/>
                  </a:prstGeom>
                  <a:solidFill>
                    <a:schemeClr val="accent3">
                      <a:lumMod val="50000"/>
                    </a:schemeClr>
                  </a:solidFill>
                  <a:ln>
                    <a:solidFill>
                      <a:schemeClr val="accent3">
                        <a:lumMod val="50000"/>
                      </a:schemeClr>
                    </a:solidFill>
                    <a:headEnd type="none" w="med" len="med"/>
                    <a:tailEnd type="none" w="med" len="med"/>
                  </a:ln>
                  <a:effectLst>
                    <a:outerShdw blurRad="50800" dist="38100" dir="2700000" algn="tl" rotWithShape="0">
                      <a:prstClr val="black">
                        <a:alpha val="40000"/>
                      </a:prstClr>
                    </a:outerShdw>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L="234950" marR="0" indent="-234950" algn="l" defTabSz="914400" rtl="0" eaLnBrk="1" fontAlgn="base" latinLnBrk="0" hangingPunct="1">
                      <a:lnSpc>
                        <a:spcPct val="100000"/>
                      </a:lnSpc>
                      <a:spcBef>
                        <a:spcPct val="100000"/>
                      </a:spcBef>
                      <a:spcAft>
                        <a:spcPct val="0"/>
                      </a:spcAft>
                      <a:buClrTx/>
                      <a:buSzTx/>
                      <a:buFont typeface="Webdings" pitchFamily="18" charset="2"/>
                      <a:buChar char="4"/>
                      <a:tabLst/>
                    </a:pPr>
                    <a:endParaRPr lang="en-US" sz="1600" b="0" err="1">
                      <a:solidFill>
                        <a:schemeClr val="tx1"/>
                      </a:solidFill>
                      <a:latin typeface="+mn-lt"/>
                      <a:ea typeface="+mn-ea"/>
                      <a:cs typeface="+mn-cs"/>
                    </a:endParaRPr>
                  </a:p>
                </p:txBody>
              </p:sp>
              <p:sp>
                <p:nvSpPr>
                  <p:cNvPr id="1153159" name="TextBox 1153158">
                    <a:extLst>
                      <a:ext uri="{FF2B5EF4-FFF2-40B4-BE49-F238E27FC236}">
                        <a16:creationId xmlns:a16="http://schemas.microsoft.com/office/drawing/2014/main" id="{34D9C3F5-082A-1F7C-ED7C-74CE6D19C2FD}"/>
                      </a:ext>
                    </a:extLst>
                  </p:cNvPr>
                  <p:cNvSpPr txBox="1"/>
                  <p:nvPr/>
                </p:nvSpPr>
                <p:spPr>
                  <a:xfrm>
                    <a:off x="3462646" y="2867167"/>
                    <a:ext cx="2218267" cy="1446550"/>
                  </a:xfrm>
                  <a:prstGeom prst="rect">
                    <a:avLst/>
                  </a:prstGeom>
                  <a:noFill/>
                </p:spPr>
                <p:txBody>
                  <a:bodyPr wrap="square" rtlCol="0">
                    <a:spAutoFit/>
                  </a:bodyPr>
                  <a:lstStyle/>
                  <a:p>
                    <a:pPr algn="l"/>
                    <a:r>
                      <a:rPr lang="en-US">
                        <a:solidFill>
                          <a:schemeClr val="bg1"/>
                        </a:solidFill>
                        <a:latin typeface="+mn-lt"/>
                      </a:rPr>
                      <a:t>The business layer validates the order details and payment information. It communicates with a payment gateway to process the transaction. Afterward, it updates the order status and generates a transaction receipt.</a:t>
                    </a:r>
                  </a:p>
                </p:txBody>
              </p:sp>
            </p:grpSp>
            <p:grpSp>
              <p:nvGrpSpPr>
                <p:cNvPr id="1153160" name="Group 1153159">
                  <a:extLst>
                    <a:ext uri="{FF2B5EF4-FFF2-40B4-BE49-F238E27FC236}">
                      <a16:creationId xmlns:a16="http://schemas.microsoft.com/office/drawing/2014/main" id="{2E1BAD1B-EA22-015D-19FA-AEFCA22AF9BB}"/>
                    </a:ext>
                  </a:extLst>
                </p:cNvPr>
                <p:cNvGrpSpPr/>
                <p:nvPr/>
              </p:nvGrpSpPr>
              <p:grpSpPr>
                <a:xfrm>
                  <a:off x="8940503" y="4595660"/>
                  <a:ext cx="2426319" cy="1628608"/>
                  <a:chOff x="3358621" y="2746918"/>
                  <a:chExt cx="2426319" cy="1628608"/>
                </a:xfrm>
              </p:grpSpPr>
              <p:sp>
                <p:nvSpPr>
                  <p:cNvPr id="1153161" name="Flowchart: Alternate Process 1153160">
                    <a:extLst>
                      <a:ext uri="{FF2B5EF4-FFF2-40B4-BE49-F238E27FC236}">
                        <a16:creationId xmlns:a16="http://schemas.microsoft.com/office/drawing/2014/main" id="{0D73A176-1D40-F807-F5B8-D410637F41CA}"/>
                      </a:ext>
                    </a:extLst>
                  </p:cNvPr>
                  <p:cNvSpPr/>
                  <p:nvPr/>
                </p:nvSpPr>
                <p:spPr bwMode="auto">
                  <a:xfrm>
                    <a:off x="3358621" y="2746918"/>
                    <a:ext cx="2426319" cy="1628608"/>
                  </a:xfrm>
                  <a:prstGeom prst="flowChartAlternateProcess">
                    <a:avLst/>
                  </a:prstGeom>
                  <a:solidFill>
                    <a:schemeClr val="accent4">
                      <a:lumMod val="75000"/>
                    </a:schemeClr>
                  </a:solidFill>
                  <a:ln>
                    <a:solidFill>
                      <a:schemeClr val="accent4">
                        <a:lumMod val="75000"/>
                      </a:schemeClr>
                    </a:solidFill>
                    <a:headEnd type="none" w="med" len="med"/>
                    <a:tailEnd type="none" w="med" len="med"/>
                  </a:ln>
                  <a:effectLst>
                    <a:outerShdw blurRad="50800" dist="38100" dir="2700000" algn="tl" rotWithShape="0">
                      <a:prstClr val="black">
                        <a:alpha val="40000"/>
                      </a:prstClr>
                    </a:outerShdw>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L="234950" marR="0" indent="-234950" algn="l" defTabSz="914400" rtl="0" eaLnBrk="1" fontAlgn="base" latinLnBrk="0" hangingPunct="1">
                      <a:lnSpc>
                        <a:spcPct val="100000"/>
                      </a:lnSpc>
                      <a:spcBef>
                        <a:spcPct val="100000"/>
                      </a:spcBef>
                      <a:spcAft>
                        <a:spcPct val="0"/>
                      </a:spcAft>
                      <a:buClrTx/>
                      <a:buSzTx/>
                      <a:buFont typeface="Webdings" pitchFamily="18" charset="2"/>
                      <a:buChar char="4"/>
                      <a:tabLst/>
                    </a:pPr>
                    <a:endParaRPr lang="en-US" sz="1600" b="0" err="1">
                      <a:solidFill>
                        <a:schemeClr val="tx1"/>
                      </a:solidFill>
                      <a:latin typeface="+mn-lt"/>
                      <a:ea typeface="+mn-ea"/>
                      <a:cs typeface="+mn-cs"/>
                    </a:endParaRPr>
                  </a:p>
                </p:txBody>
              </p:sp>
              <p:sp>
                <p:nvSpPr>
                  <p:cNvPr id="1153162" name="TextBox 1153161">
                    <a:extLst>
                      <a:ext uri="{FF2B5EF4-FFF2-40B4-BE49-F238E27FC236}">
                        <a16:creationId xmlns:a16="http://schemas.microsoft.com/office/drawing/2014/main" id="{F94540A1-0CD1-1E85-A48B-9E00710BBBEC}"/>
                      </a:ext>
                    </a:extLst>
                  </p:cNvPr>
                  <p:cNvSpPr txBox="1"/>
                  <p:nvPr/>
                </p:nvSpPr>
                <p:spPr>
                  <a:xfrm>
                    <a:off x="3457141" y="2882033"/>
                    <a:ext cx="2218267" cy="276999"/>
                  </a:xfrm>
                  <a:prstGeom prst="rect">
                    <a:avLst/>
                  </a:prstGeom>
                  <a:noFill/>
                </p:spPr>
                <p:txBody>
                  <a:bodyPr wrap="square" rtlCol="0">
                    <a:spAutoFit/>
                  </a:bodyPr>
                  <a:lstStyle/>
                  <a:p>
                    <a:pPr algn="l"/>
                    <a:endParaRPr lang="en-US" sz="1200">
                      <a:solidFill>
                        <a:schemeClr val="bg1"/>
                      </a:solidFill>
                      <a:latin typeface="+mn-lt"/>
                    </a:endParaRPr>
                  </a:p>
                </p:txBody>
              </p:sp>
            </p:grpSp>
          </p:grpSp>
          <p:pic>
            <p:nvPicPr>
              <p:cNvPr id="1153206" name="Graphic 1153205" descr="Shield Tick with solid fill">
                <a:extLst>
                  <a:ext uri="{FF2B5EF4-FFF2-40B4-BE49-F238E27FC236}">
                    <a16:creationId xmlns:a16="http://schemas.microsoft.com/office/drawing/2014/main" id="{DB42D421-2EEC-1A88-15C5-885F460BE721}"/>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1310825" y="4151384"/>
                <a:ext cx="914400" cy="914400"/>
              </a:xfrm>
              <a:prstGeom prst="rect">
                <a:avLst/>
              </a:prstGeom>
            </p:spPr>
          </p:pic>
          <p:pic>
            <p:nvPicPr>
              <p:cNvPr id="1153210" name="Picture 1153209">
                <a:extLst>
                  <a:ext uri="{FF2B5EF4-FFF2-40B4-BE49-F238E27FC236}">
                    <a16:creationId xmlns:a16="http://schemas.microsoft.com/office/drawing/2014/main" id="{78F4CAF9-7AAE-F9D9-37E9-CB6B5FCEB1A8}"/>
                  </a:ext>
                </a:extLst>
              </p:cNvPr>
              <p:cNvPicPr>
                <a:picLocks noChangeAspect="1"/>
              </p:cNvPicPr>
              <p:nvPr/>
            </p:nvPicPr>
            <p:blipFill>
              <a:blip r:embed="rId6">
                <a:duotone>
                  <a:schemeClr val="accent4">
                    <a:shade val="45000"/>
                    <a:satMod val="135000"/>
                  </a:schemeClr>
                  <a:prstClr val="white"/>
                </a:duotone>
              </a:blip>
              <a:stretch>
                <a:fillRect/>
              </a:stretch>
            </p:blipFill>
            <p:spPr>
              <a:xfrm>
                <a:off x="4295301" y="3250135"/>
                <a:ext cx="781816" cy="781816"/>
              </a:xfrm>
              <a:prstGeom prst="rect">
                <a:avLst/>
              </a:prstGeom>
            </p:spPr>
          </p:pic>
          <p:grpSp>
            <p:nvGrpSpPr>
              <p:cNvPr id="1153215" name="Group 1153214">
                <a:extLst>
                  <a:ext uri="{FF2B5EF4-FFF2-40B4-BE49-F238E27FC236}">
                    <a16:creationId xmlns:a16="http://schemas.microsoft.com/office/drawing/2014/main" id="{A318DC50-E5D9-AC78-155F-C5C4CF18C6FD}"/>
                  </a:ext>
                </a:extLst>
              </p:cNvPr>
              <p:cNvGrpSpPr/>
              <p:nvPr/>
            </p:nvGrpSpPr>
            <p:grpSpPr>
              <a:xfrm>
                <a:off x="7129249" y="4079239"/>
                <a:ext cx="1022234" cy="1155544"/>
                <a:chOff x="7346359" y="4358713"/>
                <a:chExt cx="914400" cy="914400"/>
              </a:xfrm>
              <a:solidFill>
                <a:schemeClr val="accent3">
                  <a:lumMod val="50000"/>
                </a:schemeClr>
              </a:solidFill>
            </p:grpSpPr>
            <p:pic>
              <p:nvPicPr>
                <p:cNvPr id="1153212" name="Graphic 1153211" descr="Filter with solid fill">
                  <a:extLst>
                    <a:ext uri="{FF2B5EF4-FFF2-40B4-BE49-F238E27FC236}">
                      <a16:creationId xmlns:a16="http://schemas.microsoft.com/office/drawing/2014/main" id="{D3B00C43-9527-F058-2EE2-DA4871BA169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803559" y="4652844"/>
                  <a:ext cx="249490" cy="249490"/>
                </a:xfrm>
                <a:prstGeom prst="rect">
                  <a:avLst/>
                </a:prstGeom>
              </p:spPr>
            </p:pic>
            <p:pic>
              <p:nvPicPr>
                <p:cNvPr id="1153214" name="Graphic 1153213" descr="Laptop with solid fill">
                  <a:extLst>
                    <a:ext uri="{FF2B5EF4-FFF2-40B4-BE49-F238E27FC236}">
                      <a16:creationId xmlns:a16="http://schemas.microsoft.com/office/drawing/2014/main" id="{8BEF976A-CA52-8D6F-8C6E-1A53886D7A0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346359" y="4358713"/>
                  <a:ext cx="914400" cy="914400"/>
                </a:xfrm>
                <a:prstGeom prst="rect">
                  <a:avLst/>
                </a:prstGeom>
              </p:spPr>
            </p:pic>
          </p:grpSp>
          <p:pic>
            <p:nvPicPr>
              <p:cNvPr id="1153217" name="Graphic 1153216" descr="Database with solid fill">
                <a:extLst>
                  <a:ext uri="{FF2B5EF4-FFF2-40B4-BE49-F238E27FC236}">
                    <a16:creationId xmlns:a16="http://schemas.microsoft.com/office/drawing/2014/main" id="{B4F08F04-82F5-2EE2-47AB-0326111F9C1A}"/>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923577" y="3244407"/>
                <a:ext cx="873688" cy="873688"/>
              </a:xfrm>
              <a:prstGeom prst="rect">
                <a:avLst/>
              </a:prstGeom>
            </p:spPr>
          </p:pic>
        </p:grpSp>
      </p:grpSp>
      <p:pic>
        <p:nvPicPr>
          <p:cNvPr id="2" name="Graphic 1" descr="Back with solid fill">
            <a:hlinkClick r:id="rId13" action="ppaction://hlinksldjump"/>
            <a:extLst>
              <a:ext uri="{FF2B5EF4-FFF2-40B4-BE49-F238E27FC236}">
                <a16:creationId xmlns:a16="http://schemas.microsoft.com/office/drawing/2014/main" id="{BB7B1F31-F425-0307-6D53-479B95B011F0}"/>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1238899" y="6128911"/>
            <a:ext cx="461310" cy="455024"/>
          </a:xfrm>
          <a:prstGeom prst="rect">
            <a:avLst/>
          </a:prstGeom>
        </p:spPr>
      </p:pic>
      <p:sp>
        <p:nvSpPr>
          <p:cNvPr id="10" name="TextBox 9">
            <a:extLst>
              <a:ext uri="{FF2B5EF4-FFF2-40B4-BE49-F238E27FC236}">
                <a16:creationId xmlns:a16="http://schemas.microsoft.com/office/drawing/2014/main" id="{ADFC0970-901A-94B2-11AB-035E8A42D306}"/>
              </a:ext>
            </a:extLst>
          </p:cNvPr>
          <p:cNvSpPr txBox="1"/>
          <p:nvPr/>
        </p:nvSpPr>
        <p:spPr>
          <a:xfrm>
            <a:off x="9257390" y="4427147"/>
            <a:ext cx="2325023" cy="1277273"/>
          </a:xfrm>
          <a:prstGeom prst="rect">
            <a:avLst/>
          </a:prstGeom>
          <a:noFill/>
        </p:spPr>
        <p:txBody>
          <a:bodyPr wrap="square">
            <a:spAutoFit/>
          </a:bodyPr>
          <a:lstStyle/>
          <a:p>
            <a:pPr marL="0" marR="0" lvl="0" indent="0" algn="l" defTabSz="914400" latinLnBrk="0">
              <a:lnSpc>
                <a:spcPct val="100000"/>
              </a:lnSpc>
              <a:buSzTx/>
              <a:buFont typeface="Webdings" pitchFamily="18" charset="2"/>
              <a:buNone/>
              <a:tabLst/>
            </a:pPr>
            <a:r>
              <a:rPr lang="en-US" altLang="en-US">
                <a:solidFill>
                  <a:schemeClr val="bg1"/>
                </a:solidFill>
                <a:latin typeface="+mn-lt"/>
              </a:rPr>
              <a:t>The data layer saves payment details and updates the order and inventory in the database. It retrieves relevant user data like saved payment methods, if necessary. All processed data is returned to the business layer.</a:t>
            </a:r>
          </a:p>
        </p:txBody>
      </p:sp>
      <p:sp>
        <p:nvSpPr>
          <p:cNvPr id="11" name="Flowchart: Alternate Process 10">
            <a:extLst>
              <a:ext uri="{FF2B5EF4-FFF2-40B4-BE49-F238E27FC236}">
                <a16:creationId xmlns:a16="http://schemas.microsoft.com/office/drawing/2014/main" id="{42EFDB68-55AB-9AE0-FEC2-8C6E3FCE2401}"/>
              </a:ext>
            </a:extLst>
          </p:cNvPr>
          <p:cNvSpPr/>
          <p:nvPr/>
        </p:nvSpPr>
        <p:spPr bwMode="auto">
          <a:xfrm>
            <a:off x="3503372" y="1274618"/>
            <a:ext cx="8075710" cy="753295"/>
          </a:xfrm>
          <a:prstGeom prst="flowChartAlternateProcess">
            <a:avLst/>
          </a:prstGeom>
          <a:noFill/>
          <a:ln>
            <a:solidFill>
              <a:schemeClr val="tx2"/>
            </a:solidFill>
            <a:headEnd type="none" w="med" len="med"/>
            <a:tailEnd type="none" w="med" len="med"/>
          </a:ln>
          <a:effectLst>
            <a:outerShdw blurRad="50800" dist="38100" dir="2700000" algn="tl" rotWithShape="0">
              <a:prstClr val="black">
                <a:alpha val="40000"/>
              </a:prstClr>
            </a:outerShdw>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L="234950" marR="0" indent="-234950" algn="l" defTabSz="914400" rtl="0" eaLnBrk="1" fontAlgn="base" latinLnBrk="0" hangingPunct="1">
              <a:lnSpc>
                <a:spcPct val="100000"/>
              </a:lnSpc>
              <a:spcBef>
                <a:spcPct val="100000"/>
              </a:spcBef>
              <a:spcAft>
                <a:spcPct val="0"/>
              </a:spcAft>
              <a:buClrTx/>
              <a:buSzTx/>
              <a:buFont typeface="Webdings" pitchFamily="18" charset="2"/>
              <a:buChar char="4"/>
              <a:tabLst/>
            </a:pPr>
            <a:endParaRPr lang="en-US" sz="1600" b="0" err="1">
              <a:solidFill>
                <a:schemeClr val="tx1"/>
              </a:solidFill>
              <a:latin typeface="+mn-lt"/>
              <a:ea typeface="+mn-ea"/>
              <a:cs typeface="+mn-cs"/>
            </a:endParaRPr>
          </a:p>
        </p:txBody>
      </p:sp>
      <p:sp>
        <p:nvSpPr>
          <p:cNvPr id="13" name="TextBox 12">
            <a:extLst>
              <a:ext uri="{FF2B5EF4-FFF2-40B4-BE49-F238E27FC236}">
                <a16:creationId xmlns:a16="http://schemas.microsoft.com/office/drawing/2014/main" id="{99482C78-6A70-10EC-1F9C-4341E57FD3DF}"/>
              </a:ext>
            </a:extLst>
          </p:cNvPr>
          <p:cNvSpPr txBox="1"/>
          <p:nvPr/>
        </p:nvSpPr>
        <p:spPr>
          <a:xfrm>
            <a:off x="3607397" y="1414943"/>
            <a:ext cx="7721003" cy="461665"/>
          </a:xfrm>
          <a:prstGeom prst="rect">
            <a:avLst/>
          </a:prstGeom>
          <a:noFill/>
        </p:spPr>
        <p:txBody>
          <a:bodyPr wrap="square" rtlCol="0">
            <a:spAutoFit/>
          </a:bodyPr>
          <a:lstStyle/>
          <a:p>
            <a:pPr algn="l"/>
            <a:r>
              <a:rPr lang="en-US" sz="1200">
                <a:solidFill>
                  <a:srgbClr val="000000"/>
                </a:solidFill>
                <a:latin typeface="+mn-lt"/>
              </a:rPr>
              <a:t>A user completes an e-commerce purchase, and the system processes the payment securely, updates the order status, and sends a confirmation.</a:t>
            </a:r>
          </a:p>
        </p:txBody>
      </p:sp>
      <p:sp>
        <p:nvSpPr>
          <p:cNvPr id="14" name="Rectangle: Diagonal Corners Rounded 13">
            <a:extLst>
              <a:ext uri="{FF2B5EF4-FFF2-40B4-BE49-F238E27FC236}">
                <a16:creationId xmlns:a16="http://schemas.microsoft.com/office/drawing/2014/main" id="{223BD236-CB24-F72D-861D-08E7FAD92BA8}"/>
              </a:ext>
            </a:extLst>
          </p:cNvPr>
          <p:cNvSpPr/>
          <p:nvPr/>
        </p:nvSpPr>
        <p:spPr bwMode="auto">
          <a:xfrm>
            <a:off x="3503372" y="1117701"/>
            <a:ext cx="1810327" cy="307326"/>
          </a:xfrm>
          <a:prstGeom prst="round2DiagRect">
            <a:avLst/>
          </a:prstGeom>
          <a:solidFill>
            <a:schemeClr val="tx1"/>
          </a:solidFill>
          <a:ln>
            <a:solidFill>
              <a:schemeClr val="tx1"/>
            </a:solidFill>
            <a:headEnd type="none" w="med" len="med"/>
            <a:tailEnd type="none" w="med" len="med"/>
          </a:ln>
          <a:effectLst>
            <a:outerShdw blurRad="50800" dist="38100" dir="2700000" algn="tl" rotWithShape="0">
              <a:prstClr val="black">
                <a:alpha val="40000"/>
              </a:prstClr>
            </a:outerShdw>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R="0" defTabSz="914400" rtl="0" eaLnBrk="1" fontAlgn="base" latinLnBrk="0" hangingPunct="1">
              <a:lnSpc>
                <a:spcPct val="100000"/>
              </a:lnSpc>
              <a:spcBef>
                <a:spcPct val="100000"/>
              </a:spcBef>
              <a:spcAft>
                <a:spcPct val="0"/>
              </a:spcAft>
              <a:buClrTx/>
              <a:buSzTx/>
              <a:tabLst/>
            </a:pPr>
            <a:r>
              <a:rPr lang="en-US" sz="1600">
                <a:solidFill>
                  <a:schemeClr val="bg1"/>
                </a:solidFill>
                <a:latin typeface="+mj-lt"/>
                <a:cs typeface="Times New Roman" pitchFamily="18" charset="0"/>
              </a:rPr>
              <a:t>Scenario</a:t>
            </a:r>
            <a:endParaRPr lang="en-US" sz="1200">
              <a:solidFill>
                <a:schemeClr val="bg1"/>
              </a:solidFill>
              <a:latin typeface="+mj-lt"/>
              <a:cs typeface="Times New Roman" pitchFamily="18" charset="0"/>
            </a:endParaRPr>
          </a:p>
        </p:txBody>
      </p:sp>
      <p:sp>
        <p:nvSpPr>
          <p:cNvPr id="3" name="TextBox 2">
            <a:extLst>
              <a:ext uri="{FF2B5EF4-FFF2-40B4-BE49-F238E27FC236}">
                <a16:creationId xmlns:a16="http://schemas.microsoft.com/office/drawing/2014/main" id="{A57E99DE-21DB-2B0B-E4C8-4E8A93C19852}"/>
              </a:ext>
            </a:extLst>
          </p:cNvPr>
          <p:cNvSpPr txBox="1"/>
          <p:nvPr/>
        </p:nvSpPr>
        <p:spPr>
          <a:xfrm>
            <a:off x="2926100" y="6459762"/>
            <a:ext cx="6368744" cy="447815"/>
          </a:xfrm>
          <a:prstGeom prst="rect">
            <a:avLst/>
          </a:prstGeom>
          <a:noFill/>
        </p:spPr>
        <p:txBody>
          <a:bodyPr wrap="square" rtlCol="0">
            <a:spAutoFit/>
          </a:bodyPr>
          <a:lstStyle/>
          <a:p>
            <a:r>
              <a:rPr lang="en-US" sz="1100" i="1">
                <a:solidFill>
                  <a:srgbClr val="8B0000"/>
                </a:solidFill>
                <a:latin typeface="+mn-lt"/>
              </a:rPr>
              <a:t>**</a:t>
            </a:r>
            <a:r>
              <a:rPr lang="en-US" sz="1100" b="1" i="1">
                <a:solidFill>
                  <a:srgbClr val="8B0000"/>
                </a:solidFill>
                <a:latin typeface="+mn-lt"/>
              </a:rPr>
              <a:t>Note </a:t>
            </a:r>
            <a:r>
              <a:rPr lang="en-US" sz="1100" i="1">
                <a:solidFill>
                  <a:srgbClr val="8B0000"/>
                </a:solidFill>
                <a:latin typeface="+mn-lt"/>
              </a:rPr>
              <a:t>: </a:t>
            </a:r>
            <a:r>
              <a:rPr lang="en-US" sz="1100" i="1">
                <a:latin typeface="+mn-lt"/>
              </a:rPr>
              <a:t>Kindly </a:t>
            </a:r>
            <a:r>
              <a:rPr lang="en-US" i="1">
                <a:latin typeface="+mn-lt"/>
                <a:hlinkClick r:id="rId16">
                  <a:extLst>
                    <a:ext uri="{A12FA001-AC4F-418D-AE19-62706E023703}">
                      <ahyp:hlinkClr xmlns:ahyp="http://schemas.microsoft.com/office/drawing/2018/hyperlinkcolor" val="tx"/>
                    </a:ext>
                  </a:extLst>
                </a:hlinkClick>
              </a:rPr>
              <a:t>click here </a:t>
            </a:r>
            <a:r>
              <a:rPr lang="en-US" i="1">
                <a:latin typeface="+mn-lt"/>
              </a:rPr>
              <a:t>to know about other architectures</a:t>
            </a:r>
            <a:endParaRPr lang="en-US" sz="1100" i="1">
              <a:latin typeface="+mn-lt"/>
            </a:endParaRPr>
          </a:p>
          <a:p>
            <a:endParaRPr lang="en-US"/>
          </a:p>
        </p:txBody>
      </p:sp>
      <p:pic>
        <p:nvPicPr>
          <p:cNvPr id="4" name="Picture 3">
            <a:extLst>
              <a:ext uri="{FF2B5EF4-FFF2-40B4-BE49-F238E27FC236}">
                <a16:creationId xmlns:a16="http://schemas.microsoft.com/office/drawing/2014/main" id="{13F5E996-D79B-2015-EF0D-7E4C0EB14A28}"/>
              </a:ext>
            </a:extLst>
          </p:cNvPr>
          <p:cNvPicPr>
            <a:picLocks noChangeAspect="1"/>
          </p:cNvPicPr>
          <p:nvPr/>
        </p:nvPicPr>
        <p:blipFill>
          <a:blip r:embed="rId17"/>
          <a:stretch>
            <a:fillRect/>
          </a:stretch>
        </p:blipFill>
        <p:spPr>
          <a:xfrm>
            <a:off x="11220450" y="76694"/>
            <a:ext cx="971550" cy="933450"/>
          </a:xfrm>
          <a:prstGeom prst="rect">
            <a:avLst/>
          </a:prstGeom>
        </p:spPr>
      </p:pic>
    </p:spTree>
    <p:extLst>
      <p:ext uri="{BB962C8B-B14F-4D97-AF65-F5344CB8AC3E}">
        <p14:creationId xmlns:p14="http://schemas.microsoft.com/office/powerpoint/2010/main" val="41304694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 name="Rectangle: Rounded Corners 15">
            <a:extLst>
              <a:ext uri="{FF2B5EF4-FFF2-40B4-BE49-F238E27FC236}">
                <a16:creationId xmlns:a16="http://schemas.microsoft.com/office/drawing/2014/main" id="{579BC3CC-A409-AF1E-C84E-77525329DCC4}"/>
              </a:ext>
            </a:extLst>
          </p:cNvPr>
          <p:cNvSpPr/>
          <p:nvPr/>
        </p:nvSpPr>
        <p:spPr bwMode="auto">
          <a:xfrm>
            <a:off x="6319043" y="4002166"/>
            <a:ext cx="2239518" cy="2132891"/>
          </a:xfrm>
          <a:prstGeom prst="roundRect">
            <a:avLst/>
          </a:prstGeom>
          <a:solidFill>
            <a:schemeClr val="tx1"/>
          </a:solidFill>
          <a:ln>
            <a:noFill/>
            <a:headEnd type="none" w="med" len="med"/>
            <a:tailEnd type="none" w="med" len="med"/>
          </a:ln>
          <a:effectLst>
            <a:outerShdw blurRad="50800" dist="38100" dir="2700000" algn="tl" rotWithShape="0">
              <a:prstClr val="black">
                <a:alpha val="40000"/>
              </a:prstClr>
            </a:outerShdw>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L="234950" marR="0" indent="-234950" algn="l" defTabSz="914400" rtl="0" eaLnBrk="1" fontAlgn="base" latinLnBrk="0" hangingPunct="1">
              <a:lnSpc>
                <a:spcPct val="100000"/>
              </a:lnSpc>
              <a:spcBef>
                <a:spcPct val="100000"/>
              </a:spcBef>
              <a:spcAft>
                <a:spcPct val="0"/>
              </a:spcAft>
              <a:buClrTx/>
              <a:buSzTx/>
              <a:buFont typeface="Webdings" pitchFamily="18" charset="2"/>
              <a:buChar char="4"/>
              <a:tabLst/>
            </a:pPr>
            <a:endParaRPr lang="en-US" sz="1600" b="0" err="1">
              <a:solidFill>
                <a:schemeClr val="tx1"/>
              </a:solidFill>
              <a:latin typeface="+mn-lt"/>
              <a:ea typeface="+mn-ea"/>
              <a:cs typeface="+mn-cs"/>
            </a:endParaRPr>
          </a:p>
        </p:txBody>
      </p:sp>
      <p:sp>
        <p:nvSpPr>
          <p:cNvPr id="10" name="Rectangle: Rounded Corners 9">
            <a:extLst>
              <a:ext uri="{FF2B5EF4-FFF2-40B4-BE49-F238E27FC236}">
                <a16:creationId xmlns:a16="http://schemas.microsoft.com/office/drawing/2014/main" id="{FFFF784F-42F4-A4BC-468C-AC496974418F}"/>
              </a:ext>
            </a:extLst>
          </p:cNvPr>
          <p:cNvSpPr/>
          <p:nvPr/>
        </p:nvSpPr>
        <p:spPr bwMode="auto">
          <a:xfrm>
            <a:off x="619142" y="4002167"/>
            <a:ext cx="2239518" cy="2132890"/>
          </a:xfrm>
          <a:prstGeom prst="roundRect">
            <a:avLst/>
          </a:prstGeom>
          <a:solidFill>
            <a:schemeClr val="tx1"/>
          </a:solidFill>
          <a:ln>
            <a:noFill/>
            <a:headEnd type="none" w="med" len="med"/>
            <a:tailEnd type="none" w="med" len="med"/>
          </a:ln>
          <a:effectLst>
            <a:outerShdw blurRad="50800" dist="38100" dir="2700000" algn="tl" rotWithShape="0">
              <a:prstClr val="black">
                <a:alpha val="40000"/>
              </a:prstClr>
            </a:outerShdw>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L="234950" marR="0" indent="-234950" algn="l" defTabSz="914400" rtl="0" eaLnBrk="1" fontAlgn="base" latinLnBrk="0" hangingPunct="1">
              <a:lnSpc>
                <a:spcPct val="100000"/>
              </a:lnSpc>
              <a:spcBef>
                <a:spcPct val="100000"/>
              </a:spcBef>
              <a:spcAft>
                <a:spcPct val="0"/>
              </a:spcAft>
              <a:buClrTx/>
              <a:buSzTx/>
              <a:buFont typeface="Webdings" pitchFamily="18" charset="2"/>
              <a:buChar char="4"/>
              <a:tabLst/>
            </a:pPr>
            <a:endParaRPr lang="en-US" sz="1600" b="0" err="1">
              <a:solidFill>
                <a:schemeClr val="tx1"/>
              </a:solidFill>
              <a:latin typeface="+mn-lt"/>
              <a:ea typeface="+mn-ea"/>
              <a:cs typeface="+mn-cs"/>
            </a:endParaRPr>
          </a:p>
        </p:txBody>
      </p:sp>
      <p:sp>
        <p:nvSpPr>
          <p:cNvPr id="2" name="Title 1">
            <a:extLst>
              <a:ext uri="{FF2B5EF4-FFF2-40B4-BE49-F238E27FC236}">
                <a16:creationId xmlns:a16="http://schemas.microsoft.com/office/drawing/2014/main" id="{4A7F4F15-4096-263F-EEA5-4244677399C0}"/>
              </a:ext>
            </a:extLst>
          </p:cNvPr>
          <p:cNvSpPr>
            <a:spLocks noGrp="1"/>
          </p:cNvSpPr>
          <p:nvPr>
            <p:ph type="title"/>
          </p:nvPr>
        </p:nvSpPr>
        <p:spPr>
          <a:xfrm>
            <a:off x="344735" y="300279"/>
            <a:ext cx="11062315" cy="419100"/>
          </a:xfrm>
        </p:spPr>
        <p:txBody>
          <a:bodyPr/>
          <a:lstStyle/>
          <a:p>
            <a:r>
              <a:rPr lang="en-US" sz="2000"/>
              <a:t>Sample Task Allocation</a:t>
            </a:r>
          </a:p>
        </p:txBody>
      </p:sp>
      <p:sp>
        <p:nvSpPr>
          <p:cNvPr id="9" name="TextBox 8">
            <a:extLst>
              <a:ext uri="{FF2B5EF4-FFF2-40B4-BE49-F238E27FC236}">
                <a16:creationId xmlns:a16="http://schemas.microsoft.com/office/drawing/2014/main" id="{FE530253-042A-558F-5428-544F2DAEEB0D}"/>
              </a:ext>
            </a:extLst>
          </p:cNvPr>
          <p:cNvSpPr txBox="1"/>
          <p:nvPr/>
        </p:nvSpPr>
        <p:spPr>
          <a:xfrm>
            <a:off x="794400" y="4153360"/>
            <a:ext cx="1850097" cy="1724368"/>
          </a:xfrm>
          <a:prstGeom prst="rect">
            <a:avLst/>
          </a:prstGeom>
          <a:noFill/>
        </p:spPr>
        <p:txBody>
          <a:bodyPr wrap="square" rtlCol="0">
            <a:spAutoFit/>
          </a:bodyPr>
          <a:lstStyle/>
          <a:p>
            <a:pPr algn="l">
              <a:spcBef>
                <a:spcPct val="0"/>
              </a:spcBef>
              <a:buClrTx/>
            </a:pPr>
            <a:r>
              <a:rPr kumimoji="0" lang="en-US" altLang="en-US" sz="1400" b="1" i="0" strike="noStrike" cap="none" normalizeH="0" baseline="0">
                <a:ln>
                  <a:noFill/>
                </a:ln>
                <a:solidFill>
                  <a:schemeClr val="bg1"/>
                </a:solidFill>
                <a:effectLst/>
                <a:latin typeface="+mj-lt"/>
              </a:rPr>
              <a:t> 1. </a:t>
            </a:r>
            <a:r>
              <a:rPr lang="en-US" sz="1200" b="1" i="1">
                <a:solidFill>
                  <a:schemeClr val="bg1"/>
                </a:solidFill>
                <a:latin typeface="+mj-lt"/>
              </a:rPr>
              <a:t>Create an Issue</a:t>
            </a:r>
            <a:endParaRPr lang="en-US" sz="1400" b="1" i="1" u="sng">
              <a:solidFill>
                <a:schemeClr val="bg1"/>
              </a:solidFill>
              <a:latin typeface="+mj-lt"/>
            </a:endParaRPr>
          </a:p>
          <a:p>
            <a:pPr algn="l">
              <a:spcBef>
                <a:spcPct val="0"/>
              </a:spcBef>
              <a:buClrTx/>
            </a:pPr>
            <a:endParaRPr kumimoji="0" lang="en-US" altLang="en-US" sz="1400" b="1" i="0" u="sng" strike="noStrike" cap="none" normalizeH="0" baseline="0">
              <a:ln>
                <a:noFill/>
              </a:ln>
              <a:solidFill>
                <a:schemeClr val="tx1"/>
              </a:solidFill>
              <a:effectLst/>
              <a:latin typeface="Arial" panose="020B0604020202020204" pitchFamily="34" charset="0"/>
            </a:endParaRPr>
          </a:p>
          <a:p>
            <a:pPr marL="171450" marR="0" lvl="0" indent="-171450" algn="l" defTabSz="914400" latinLnBrk="0">
              <a:lnSpc>
                <a:spcPct val="100000"/>
              </a:lnSpc>
              <a:spcBef>
                <a:spcPct val="0"/>
              </a:spcBef>
              <a:buClrTx/>
              <a:buSzTx/>
              <a:buFont typeface="Arial" panose="020B0604020202020204" pitchFamily="34" charset="0"/>
              <a:buChar char="•"/>
              <a:tabLst/>
            </a:pPr>
            <a:r>
              <a:rPr lang="en-US" altLang="en-US" sz="1050">
                <a:solidFill>
                  <a:schemeClr val="bg1"/>
                </a:solidFill>
                <a:latin typeface="+mn-lt"/>
                <a:cs typeface="Arial" panose="020B0604020202020204" pitchFamily="34" charset="0"/>
              </a:rPr>
              <a:t> Go to the Issues section in the GitLab repository</a:t>
            </a:r>
          </a:p>
          <a:p>
            <a:pPr marL="171450" marR="0" lvl="0" indent="-171450" algn="l" defTabSz="914400" latinLnBrk="0">
              <a:lnSpc>
                <a:spcPct val="100000"/>
              </a:lnSpc>
              <a:spcBef>
                <a:spcPct val="0"/>
              </a:spcBef>
              <a:buClrTx/>
              <a:buSzTx/>
              <a:buFont typeface="Wingdings" panose="05000000000000000000" pitchFamily="2" charset="2"/>
              <a:buChar char="§"/>
              <a:tabLst/>
            </a:pPr>
            <a:endParaRPr lang="en-US" altLang="en-US" sz="1050">
              <a:solidFill>
                <a:schemeClr val="bg1"/>
              </a:solidFill>
              <a:latin typeface="+mn-lt"/>
              <a:cs typeface="Arial" panose="020B0604020202020204" pitchFamily="34" charset="0"/>
            </a:endParaRPr>
          </a:p>
          <a:p>
            <a:pPr marL="171450" marR="0" lvl="0" indent="-171450" algn="l" defTabSz="914400" latinLnBrk="0">
              <a:lnSpc>
                <a:spcPct val="100000"/>
              </a:lnSpc>
              <a:spcBef>
                <a:spcPct val="0"/>
              </a:spcBef>
              <a:buClrTx/>
              <a:buSzTx/>
              <a:buFont typeface="Arial" panose="020B0604020202020204" pitchFamily="34" charset="0"/>
              <a:buChar char="•"/>
              <a:tabLst/>
            </a:pPr>
            <a:r>
              <a:rPr lang="en-US" altLang="en-US" sz="1050">
                <a:solidFill>
                  <a:schemeClr val="bg1"/>
                </a:solidFill>
                <a:latin typeface="+mn-lt"/>
                <a:cs typeface="Arial" panose="020B0604020202020204" pitchFamily="34" charset="0"/>
              </a:rPr>
              <a:t> Click New Issue and provide a clear title and description </a:t>
            </a:r>
          </a:p>
          <a:p>
            <a:endParaRPr lang="en-US"/>
          </a:p>
        </p:txBody>
      </p:sp>
      <p:sp>
        <p:nvSpPr>
          <p:cNvPr id="11" name="Rectangle: Rounded Corners 10">
            <a:extLst>
              <a:ext uri="{FF2B5EF4-FFF2-40B4-BE49-F238E27FC236}">
                <a16:creationId xmlns:a16="http://schemas.microsoft.com/office/drawing/2014/main" id="{48C95EF1-39D0-99C1-5F52-D9DD2A5414BA}"/>
              </a:ext>
            </a:extLst>
          </p:cNvPr>
          <p:cNvSpPr/>
          <p:nvPr/>
        </p:nvSpPr>
        <p:spPr bwMode="auto">
          <a:xfrm>
            <a:off x="3457208" y="4002166"/>
            <a:ext cx="2239518" cy="2132891"/>
          </a:xfrm>
          <a:prstGeom prst="roundRect">
            <a:avLst/>
          </a:prstGeom>
          <a:solidFill>
            <a:schemeClr val="tx1"/>
          </a:solidFill>
          <a:ln>
            <a:noFill/>
            <a:headEnd type="none" w="med" len="med"/>
            <a:tailEnd type="none" w="med" len="med"/>
          </a:ln>
          <a:effectLst>
            <a:outerShdw blurRad="50800" dist="38100" dir="2700000" algn="tl" rotWithShape="0">
              <a:prstClr val="black">
                <a:alpha val="40000"/>
              </a:prstClr>
            </a:outerShdw>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L="234950" marR="0" indent="-234950" algn="l" defTabSz="914400" rtl="0" eaLnBrk="1" fontAlgn="base" latinLnBrk="0" hangingPunct="1">
              <a:lnSpc>
                <a:spcPct val="100000"/>
              </a:lnSpc>
              <a:spcBef>
                <a:spcPct val="100000"/>
              </a:spcBef>
              <a:spcAft>
                <a:spcPct val="0"/>
              </a:spcAft>
              <a:buClrTx/>
              <a:buSzTx/>
              <a:buFont typeface="Webdings" pitchFamily="18" charset="2"/>
              <a:buChar char="4"/>
              <a:tabLst/>
            </a:pPr>
            <a:endParaRPr lang="en-US" sz="1600" b="0" err="1">
              <a:solidFill>
                <a:schemeClr val="tx1"/>
              </a:solidFill>
              <a:latin typeface="+mn-lt"/>
              <a:ea typeface="+mn-ea"/>
              <a:cs typeface="+mn-cs"/>
            </a:endParaRPr>
          </a:p>
        </p:txBody>
      </p:sp>
      <p:sp>
        <p:nvSpPr>
          <p:cNvPr id="12" name="TextBox 11">
            <a:extLst>
              <a:ext uri="{FF2B5EF4-FFF2-40B4-BE49-F238E27FC236}">
                <a16:creationId xmlns:a16="http://schemas.microsoft.com/office/drawing/2014/main" id="{1B9B537C-B609-98CC-1FC9-B447FBABD216}"/>
              </a:ext>
            </a:extLst>
          </p:cNvPr>
          <p:cNvSpPr txBox="1"/>
          <p:nvPr/>
        </p:nvSpPr>
        <p:spPr>
          <a:xfrm>
            <a:off x="3562791" y="3963070"/>
            <a:ext cx="2063977" cy="2132892"/>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100" b="0" i="0" u="none" strike="noStrike" cap="none" normalizeH="0" baseline="0">
              <a:ln>
                <a:noFill/>
              </a:ln>
              <a:solidFill>
                <a:schemeClr val="tx1"/>
              </a:solidFill>
              <a:effectLst/>
              <a:latin typeface="+mn-lt"/>
            </a:endParaRPr>
          </a:p>
          <a:p>
            <a:pPr algn="l">
              <a:spcBef>
                <a:spcPct val="0"/>
              </a:spcBef>
              <a:buClrTx/>
            </a:pPr>
            <a:r>
              <a:rPr lang="en-US" sz="1200" b="1">
                <a:solidFill>
                  <a:schemeClr val="bg1"/>
                </a:solidFill>
                <a:latin typeface="+mj-lt"/>
              </a:rPr>
              <a:t>2. </a:t>
            </a:r>
            <a:r>
              <a:rPr lang="en-US" sz="1200" b="1" i="1">
                <a:solidFill>
                  <a:schemeClr val="bg1"/>
                </a:solidFill>
                <a:latin typeface="+mj-lt"/>
              </a:rPr>
              <a:t>Assign the Issue to a Developer</a:t>
            </a:r>
          </a:p>
          <a:p>
            <a:pPr algn="l">
              <a:spcBef>
                <a:spcPct val="0"/>
              </a:spcBef>
              <a:buClrTx/>
            </a:pPr>
            <a:endParaRPr lang="en-US" sz="1200" b="1" u="sng">
              <a:solidFill>
                <a:schemeClr val="bg1"/>
              </a:solidFill>
              <a:latin typeface="+mn-lt"/>
            </a:endParaRPr>
          </a:p>
          <a:p>
            <a:pPr marL="171450" indent="-171450" algn="l">
              <a:spcBef>
                <a:spcPct val="0"/>
              </a:spcBef>
              <a:buClrTx/>
              <a:buFont typeface="Arial" panose="020B0604020202020204" pitchFamily="34" charset="0"/>
              <a:buChar char="•"/>
            </a:pPr>
            <a:r>
              <a:rPr lang="en-US" sz="1050">
                <a:solidFill>
                  <a:schemeClr val="bg1"/>
                </a:solidFill>
                <a:latin typeface="+mn-lt"/>
              </a:rPr>
              <a:t> In the Assignee field, assign the issue to the respective developer</a:t>
            </a:r>
          </a:p>
          <a:p>
            <a:pPr marL="171450" indent="-171450" algn="l">
              <a:spcBef>
                <a:spcPct val="0"/>
              </a:spcBef>
              <a:buClrTx/>
              <a:buFont typeface="Arial" panose="020B0604020202020204" pitchFamily="34" charset="0"/>
              <a:buChar char="•"/>
            </a:pPr>
            <a:endParaRPr lang="en-US" sz="1050">
              <a:solidFill>
                <a:schemeClr val="bg1"/>
              </a:solidFill>
              <a:latin typeface="+mn-lt"/>
            </a:endParaRPr>
          </a:p>
          <a:p>
            <a:pPr marL="171450" indent="-171450" algn="l">
              <a:spcBef>
                <a:spcPct val="0"/>
              </a:spcBef>
              <a:buClrTx/>
              <a:buFont typeface="Arial" panose="020B0604020202020204" pitchFamily="34" charset="0"/>
              <a:buChar char="•"/>
            </a:pPr>
            <a:r>
              <a:rPr lang="en-US" sz="1050">
                <a:solidFill>
                  <a:schemeClr val="bg1"/>
                </a:solidFill>
                <a:latin typeface="+mn-lt"/>
              </a:rPr>
              <a:t> Ensure the assignee has the necessary skills and bandwidth to handle the task</a:t>
            </a:r>
          </a:p>
          <a:p>
            <a:endParaRPr lang="en-US">
              <a:latin typeface="+mn-lt"/>
            </a:endParaRPr>
          </a:p>
        </p:txBody>
      </p:sp>
      <p:sp>
        <p:nvSpPr>
          <p:cNvPr id="13" name="Arrow: Chevron 12">
            <a:extLst>
              <a:ext uri="{FF2B5EF4-FFF2-40B4-BE49-F238E27FC236}">
                <a16:creationId xmlns:a16="http://schemas.microsoft.com/office/drawing/2014/main" id="{4162015C-58FB-78B7-77DB-B251D60AF7D7}"/>
              </a:ext>
            </a:extLst>
          </p:cNvPr>
          <p:cNvSpPr/>
          <p:nvPr/>
        </p:nvSpPr>
        <p:spPr bwMode="auto">
          <a:xfrm>
            <a:off x="3081779" y="4905111"/>
            <a:ext cx="163245" cy="186603"/>
          </a:xfrm>
          <a:prstGeom prst="chevron">
            <a:avLst/>
          </a:prstGeom>
          <a:solidFill>
            <a:schemeClr val="tx1"/>
          </a:solidFill>
          <a:ln>
            <a:noFill/>
            <a:headEnd type="none" w="med" len="med"/>
            <a:tailEnd type="none" w="med" len="med"/>
          </a:ln>
          <a:effectLst>
            <a:outerShdw blurRad="50800" dist="38100" dir="2700000" algn="tl" rotWithShape="0">
              <a:prstClr val="black">
                <a:alpha val="40000"/>
              </a:prstClr>
            </a:outerShdw>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L="234950" marR="0" indent="-234950" algn="l" defTabSz="914400" rtl="0" eaLnBrk="1" fontAlgn="base" latinLnBrk="0" hangingPunct="1">
              <a:lnSpc>
                <a:spcPct val="100000"/>
              </a:lnSpc>
              <a:spcBef>
                <a:spcPct val="100000"/>
              </a:spcBef>
              <a:spcAft>
                <a:spcPct val="0"/>
              </a:spcAft>
              <a:buClrTx/>
              <a:buSzTx/>
              <a:buFont typeface="Webdings" pitchFamily="18" charset="2"/>
              <a:buChar char="4"/>
              <a:tabLst/>
            </a:pPr>
            <a:endParaRPr lang="en-US" sz="1600" b="0">
              <a:solidFill>
                <a:schemeClr val="tx1"/>
              </a:solidFill>
              <a:latin typeface="+mn-lt"/>
              <a:ea typeface="+mn-ea"/>
              <a:cs typeface="+mn-cs"/>
            </a:endParaRPr>
          </a:p>
        </p:txBody>
      </p:sp>
      <p:sp>
        <p:nvSpPr>
          <p:cNvPr id="17" name="TextBox 16">
            <a:extLst>
              <a:ext uri="{FF2B5EF4-FFF2-40B4-BE49-F238E27FC236}">
                <a16:creationId xmlns:a16="http://schemas.microsoft.com/office/drawing/2014/main" id="{8890968A-88AE-C6B1-78B5-A5E2074B4B54}"/>
              </a:ext>
            </a:extLst>
          </p:cNvPr>
          <p:cNvSpPr txBox="1"/>
          <p:nvPr/>
        </p:nvSpPr>
        <p:spPr>
          <a:xfrm>
            <a:off x="6495276" y="3963071"/>
            <a:ext cx="2086867" cy="2525300"/>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100" b="0" i="0" u="none" strike="noStrike" cap="none" normalizeH="0" baseline="0">
              <a:ln>
                <a:noFill/>
              </a:ln>
              <a:solidFill>
                <a:schemeClr val="tx1"/>
              </a:solidFill>
              <a:effectLst/>
              <a:latin typeface="Arial" panose="020B0604020202020204" pitchFamily="34" charset="0"/>
            </a:endParaRPr>
          </a:p>
          <a:p>
            <a:pPr algn="l">
              <a:spcBef>
                <a:spcPct val="0"/>
              </a:spcBef>
              <a:buClrTx/>
            </a:pPr>
            <a:r>
              <a:rPr lang="en-US" sz="1200" b="1">
                <a:solidFill>
                  <a:schemeClr val="bg1"/>
                </a:solidFill>
                <a:latin typeface="+mj-lt"/>
              </a:rPr>
              <a:t>3. </a:t>
            </a:r>
            <a:r>
              <a:rPr lang="en-US" sz="1200" b="1" i="1">
                <a:solidFill>
                  <a:schemeClr val="bg1"/>
                </a:solidFill>
                <a:latin typeface="+mj-lt"/>
              </a:rPr>
              <a:t>Add Milestone and labels</a:t>
            </a:r>
          </a:p>
          <a:p>
            <a:pPr algn="l">
              <a:spcBef>
                <a:spcPct val="0"/>
              </a:spcBef>
              <a:buClrTx/>
            </a:pPr>
            <a:endParaRPr lang="en-US" altLang="en-US" sz="1050">
              <a:solidFill>
                <a:schemeClr val="bg1"/>
              </a:solidFill>
              <a:latin typeface="Arial" panose="020B0604020202020204" pitchFamily="34" charset="0"/>
            </a:endParaRPr>
          </a:p>
          <a:p>
            <a:pPr marL="171450" marR="0" lvl="0" indent="-171450" algn="l" defTabSz="914400" latinLnBrk="0">
              <a:lnSpc>
                <a:spcPct val="100000"/>
              </a:lnSpc>
              <a:spcBef>
                <a:spcPct val="0"/>
              </a:spcBef>
              <a:buClrTx/>
              <a:buSzTx/>
              <a:buFont typeface="Arial" panose="020B0604020202020204" pitchFamily="34" charset="0"/>
              <a:buChar char="•"/>
              <a:tabLst/>
            </a:pPr>
            <a:r>
              <a:rPr lang="en-US" altLang="en-US" sz="1050">
                <a:solidFill>
                  <a:schemeClr val="bg1"/>
                </a:solidFill>
                <a:latin typeface="+mn-lt"/>
                <a:cs typeface="Arial" panose="020B0604020202020204" pitchFamily="34" charset="0"/>
              </a:rPr>
              <a:t>Set a milestone to organize tasks by project phases (e.g., Planning Phase, Development, Testing)</a:t>
            </a:r>
          </a:p>
          <a:p>
            <a:pPr marL="171450" marR="0" lvl="0" indent="-171450" algn="l" defTabSz="914400" latinLnBrk="0">
              <a:lnSpc>
                <a:spcPct val="100000"/>
              </a:lnSpc>
              <a:spcBef>
                <a:spcPct val="0"/>
              </a:spcBef>
              <a:buClrTx/>
              <a:buSzTx/>
              <a:buFont typeface="Arial" panose="020B0604020202020204" pitchFamily="34" charset="0"/>
              <a:buChar char="•"/>
              <a:tabLst/>
            </a:pPr>
            <a:endParaRPr lang="en-US" altLang="en-US" sz="1050">
              <a:solidFill>
                <a:schemeClr val="bg1"/>
              </a:solidFill>
              <a:latin typeface="+mn-lt"/>
              <a:cs typeface="Arial" panose="020B0604020202020204" pitchFamily="34" charset="0"/>
            </a:endParaRPr>
          </a:p>
          <a:p>
            <a:pPr marL="171450" marR="0" lvl="0" indent="-171450" algn="l" defTabSz="914400" latinLnBrk="0">
              <a:lnSpc>
                <a:spcPct val="100000"/>
              </a:lnSpc>
              <a:spcBef>
                <a:spcPct val="0"/>
              </a:spcBef>
              <a:buClrTx/>
              <a:buSzTx/>
              <a:buFont typeface="Arial" panose="020B0604020202020204" pitchFamily="34" charset="0"/>
              <a:buChar char="•"/>
              <a:tabLst/>
            </a:pPr>
            <a:r>
              <a:rPr lang="en-US" altLang="en-US" sz="1050">
                <a:solidFill>
                  <a:schemeClr val="bg1"/>
                </a:solidFill>
                <a:latin typeface="+mn-lt"/>
                <a:cs typeface="Arial" panose="020B0604020202020204" pitchFamily="34" charset="0"/>
              </a:rPr>
              <a:t>In the issue, select a milestone that corresponds to the task’s timeline or phase</a:t>
            </a:r>
          </a:p>
          <a:p>
            <a:pPr algn="l">
              <a:spcBef>
                <a:spcPct val="0"/>
              </a:spcBef>
              <a:buClrTx/>
            </a:pPr>
            <a:endParaRPr lang="en-US" sz="1200" b="1" u="sng">
              <a:solidFill>
                <a:schemeClr val="bg1"/>
              </a:solidFill>
              <a:latin typeface="Arial" panose="020B0604020202020204" pitchFamily="34" charset="0"/>
            </a:endParaRPr>
          </a:p>
          <a:p>
            <a:endParaRPr lang="en-US"/>
          </a:p>
        </p:txBody>
      </p:sp>
      <p:sp>
        <p:nvSpPr>
          <p:cNvPr id="23" name="Rectangle: Rounded Corners 22">
            <a:extLst>
              <a:ext uri="{FF2B5EF4-FFF2-40B4-BE49-F238E27FC236}">
                <a16:creationId xmlns:a16="http://schemas.microsoft.com/office/drawing/2014/main" id="{D7133406-677D-08A2-DF38-472FBF5D69A1}"/>
              </a:ext>
            </a:extLst>
          </p:cNvPr>
          <p:cNvSpPr/>
          <p:nvPr/>
        </p:nvSpPr>
        <p:spPr bwMode="auto">
          <a:xfrm>
            <a:off x="9158082" y="4002166"/>
            <a:ext cx="2239518" cy="2132891"/>
          </a:xfrm>
          <a:prstGeom prst="roundRect">
            <a:avLst/>
          </a:prstGeom>
          <a:solidFill>
            <a:schemeClr val="tx1"/>
          </a:solidFill>
          <a:ln>
            <a:noFill/>
            <a:headEnd type="none" w="med" len="med"/>
            <a:tailEnd type="none" w="med" len="med"/>
          </a:ln>
          <a:effectLst>
            <a:outerShdw blurRad="50800" dist="38100" dir="2700000" algn="tl" rotWithShape="0">
              <a:prstClr val="black">
                <a:alpha val="40000"/>
              </a:prstClr>
            </a:outerShdw>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L="234950" marR="0" indent="-234950" algn="l" defTabSz="914400" rtl="0" eaLnBrk="1" fontAlgn="base" latinLnBrk="0" hangingPunct="1">
              <a:lnSpc>
                <a:spcPct val="100000"/>
              </a:lnSpc>
              <a:spcBef>
                <a:spcPct val="100000"/>
              </a:spcBef>
              <a:spcAft>
                <a:spcPct val="0"/>
              </a:spcAft>
              <a:buClrTx/>
              <a:buSzTx/>
              <a:buFont typeface="Webdings" pitchFamily="18" charset="2"/>
              <a:buChar char="4"/>
              <a:tabLst/>
            </a:pPr>
            <a:endParaRPr lang="en-US" sz="1600" b="0" err="1">
              <a:solidFill>
                <a:schemeClr val="tx1"/>
              </a:solidFill>
              <a:latin typeface="+mn-lt"/>
              <a:ea typeface="+mn-ea"/>
              <a:cs typeface="+mn-cs"/>
            </a:endParaRPr>
          </a:p>
        </p:txBody>
      </p:sp>
      <p:sp>
        <p:nvSpPr>
          <p:cNvPr id="24" name="TextBox 23">
            <a:extLst>
              <a:ext uri="{FF2B5EF4-FFF2-40B4-BE49-F238E27FC236}">
                <a16:creationId xmlns:a16="http://schemas.microsoft.com/office/drawing/2014/main" id="{EDCC42F2-BD70-9E80-F822-C1FDD87BD522}"/>
              </a:ext>
            </a:extLst>
          </p:cNvPr>
          <p:cNvSpPr txBox="1"/>
          <p:nvPr/>
        </p:nvSpPr>
        <p:spPr>
          <a:xfrm>
            <a:off x="9333623" y="3963070"/>
            <a:ext cx="1964177" cy="2286780"/>
          </a:xfrm>
          <a:prstGeom prst="rect">
            <a:avLst/>
          </a:prstGeom>
          <a:noFill/>
        </p:spPr>
        <p:txBody>
          <a:bodyPr wrap="square" rtlCol="0">
            <a:spAutoFit/>
          </a:bodyPr>
          <a:lstStyle/>
          <a:p>
            <a:pPr marL="171450" indent="-171450" algn="l">
              <a:spcBef>
                <a:spcPct val="0"/>
              </a:spcBef>
              <a:buClrTx/>
              <a:buFont typeface="Arial" panose="020B0604020202020204" pitchFamily="34" charset="0"/>
              <a:buChar char="•"/>
            </a:pPr>
            <a:endParaRPr lang="en-US" altLang="en-US" sz="1200" i="1">
              <a:solidFill>
                <a:schemeClr val="bg1"/>
              </a:solidFill>
              <a:latin typeface="+mj-lt"/>
            </a:endParaRPr>
          </a:p>
          <a:p>
            <a:pPr algn="l">
              <a:spcBef>
                <a:spcPct val="0"/>
              </a:spcBef>
              <a:buClrTx/>
            </a:pPr>
            <a:r>
              <a:rPr lang="en-US" altLang="en-US" sz="1200" b="1" i="1">
                <a:solidFill>
                  <a:schemeClr val="bg1"/>
                </a:solidFill>
                <a:latin typeface="+mj-lt"/>
                <a:cs typeface="Arial" panose="020B0604020202020204" pitchFamily="34" charset="0"/>
              </a:rPr>
              <a:t>4. Update and Organize the Issue Board</a:t>
            </a:r>
          </a:p>
          <a:p>
            <a:pPr marL="171450" indent="-171450" algn="l">
              <a:spcBef>
                <a:spcPct val="0"/>
              </a:spcBef>
              <a:buClrTx/>
              <a:buFont typeface="Arial" panose="020B0604020202020204" pitchFamily="34" charset="0"/>
              <a:buChar char="•"/>
            </a:pPr>
            <a:endParaRPr lang="en-US" altLang="en-US" sz="1050">
              <a:solidFill>
                <a:schemeClr val="bg1"/>
              </a:solidFill>
              <a:latin typeface="+mn-lt"/>
              <a:cs typeface="Arial" panose="020B0604020202020204" pitchFamily="34" charset="0"/>
            </a:endParaRPr>
          </a:p>
          <a:p>
            <a:pPr marL="171450" indent="-171450" algn="l">
              <a:spcBef>
                <a:spcPct val="0"/>
              </a:spcBef>
              <a:buClrTx/>
              <a:buFont typeface="Arial" panose="020B0604020202020204" pitchFamily="34" charset="0"/>
              <a:buChar char="•"/>
            </a:pPr>
            <a:r>
              <a:rPr lang="en-US" altLang="en-US" sz="1050">
                <a:solidFill>
                  <a:schemeClr val="bg1"/>
                </a:solidFill>
                <a:latin typeface="+mn-lt"/>
                <a:cs typeface="Arial" panose="020B0604020202020204" pitchFamily="34" charset="0"/>
              </a:rPr>
              <a:t>Go to the Issue Board to visualize tasks across stages (In Progress, Review, Done)</a:t>
            </a:r>
          </a:p>
          <a:p>
            <a:pPr algn="l">
              <a:spcBef>
                <a:spcPct val="0"/>
              </a:spcBef>
              <a:buClrTx/>
            </a:pPr>
            <a:endParaRPr lang="en-US" altLang="en-US" sz="1050">
              <a:solidFill>
                <a:schemeClr val="bg1"/>
              </a:solidFill>
              <a:latin typeface="+mn-lt"/>
              <a:cs typeface="Arial" panose="020B0604020202020204" pitchFamily="34" charset="0"/>
            </a:endParaRPr>
          </a:p>
          <a:p>
            <a:pPr marL="171450" indent="-171450" algn="l">
              <a:spcBef>
                <a:spcPct val="0"/>
              </a:spcBef>
              <a:buClrTx/>
              <a:buFont typeface="Arial" panose="020B0604020202020204" pitchFamily="34" charset="0"/>
              <a:buChar char="•"/>
            </a:pPr>
            <a:r>
              <a:rPr lang="en-US" altLang="en-US" sz="1050">
                <a:solidFill>
                  <a:schemeClr val="bg1"/>
                </a:solidFill>
                <a:latin typeface="+mn-lt"/>
                <a:cs typeface="Arial" panose="020B0604020202020204" pitchFamily="34" charset="0"/>
              </a:rPr>
              <a:t>Move issues to appropriate columns based on their status</a:t>
            </a:r>
          </a:p>
          <a:p>
            <a:pPr marL="171450" indent="-171450" algn="l">
              <a:spcBef>
                <a:spcPct val="0"/>
              </a:spcBef>
              <a:buClrTx/>
              <a:buFont typeface="Arial" panose="020B0604020202020204" pitchFamily="34" charset="0"/>
              <a:buChar char="•"/>
            </a:pPr>
            <a:endParaRPr lang="en-US" sz="1050">
              <a:solidFill>
                <a:schemeClr val="bg1"/>
              </a:solidFill>
              <a:latin typeface="Arial" panose="020B0604020202020204" pitchFamily="34" charset="0"/>
            </a:endParaRPr>
          </a:p>
          <a:p>
            <a:endParaRPr lang="en-US"/>
          </a:p>
        </p:txBody>
      </p:sp>
      <p:sp>
        <p:nvSpPr>
          <p:cNvPr id="25" name="Arrow: Chevron 24">
            <a:extLst>
              <a:ext uri="{FF2B5EF4-FFF2-40B4-BE49-F238E27FC236}">
                <a16:creationId xmlns:a16="http://schemas.microsoft.com/office/drawing/2014/main" id="{A699FF30-7D90-2893-F0DA-7B82B55292B7}"/>
              </a:ext>
            </a:extLst>
          </p:cNvPr>
          <p:cNvSpPr/>
          <p:nvPr/>
        </p:nvSpPr>
        <p:spPr bwMode="auto">
          <a:xfrm>
            <a:off x="5926529" y="4909969"/>
            <a:ext cx="163245" cy="186603"/>
          </a:xfrm>
          <a:prstGeom prst="chevron">
            <a:avLst/>
          </a:prstGeom>
          <a:solidFill>
            <a:schemeClr val="tx1"/>
          </a:solidFill>
          <a:ln>
            <a:noFill/>
            <a:headEnd type="none" w="med" len="med"/>
            <a:tailEnd type="none" w="med" len="med"/>
          </a:ln>
          <a:effectLst>
            <a:outerShdw blurRad="50800" dist="38100" dir="2700000" algn="tl" rotWithShape="0">
              <a:prstClr val="black">
                <a:alpha val="40000"/>
              </a:prstClr>
            </a:outerShdw>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L="234950" marR="0" indent="-234950" algn="l" defTabSz="914400" rtl="0" eaLnBrk="1" fontAlgn="base" latinLnBrk="0" hangingPunct="1">
              <a:lnSpc>
                <a:spcPct val="100000"/>
              </a:lnSpc>
              <a:spcBef>
                <a:spcPct val="100000"/>
              </a:spcBef>
              <a:spcAft>
                <a:spcPct val="0"/>
              </a:spcAft>
              <a:buClrTx/>
              <a:buSzTx/>
              <a:buFont typeface="Webdings" pitchFamily="18" charset="2"/>
              <a:buChar char="4"/>
              <a:tabLst/>
            </a:pPr>
            <a:endParaRPr lang="en-US" sz="1600" b="0">
              <a:solidFill>
                <a:schemeClr val="tx1"/>
              </a:solidFill>
              <a:latin typeface="+mn-lt"/>
              <a:ea typeface="+mn-ea"/>
              <a:cs typeface="+mn-cs"/>
            </a:endParaRPr>
          </a:p>
        </p:txBody>
      </p:sp>
      <p:sp>
        <p:nvSpPr>
          <p:cNvPr id="26" name="Arrow: Chevron 25">
            <a:extLst>
              <a:ext uri="{FF2B5EF4-FFF2-40B4-BE49-F238E27FC236}">
                <a16:creationId xmlns:a16="http://schemas.microsoft.com/office/drawing/2014/main" id="{1C9430BA-7090-9C8C-37F4-AF97E88518C8}"/>
              </a:ext>
            </a:extLst>
          </p:cNvPr>
          <p:cNvSpPr/>
          <p:nvPr/>
        </p:nvSpPr>
        <p:spPr bwMode="auto">
          <a:xfrm>
            <a:off x="8770745" y="4905111"/>
            <a:ext cx="163245" cy="186603"/>
          </a:xfrm>
          <a:prstGeom prst="chevron">
            <a:avLst/>
          </a:prstGeom>
          <a:solidFill>
            <a:schemeClr val="tx1"/>
          </a:solidFill>
          <a:ln>
            <a:noFill/>
            <a:headEnd type="none" w="med" len="med"/>
            <a:tailEnd type="none" w="med" len="med"/>
          </a:ln>
          <a:effectLst>
            <a:outerShdw blurRad="50800" dist="38100" dir="2700000" algn="tl" rotWithShape="0">
              <a:prstClr val="black">
                <a:alpha val="40000"/>
              </a:prstClr>
            </a:outerShdw>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L="234950" marR="0" indent="-234950" algn="l" defTabSz="914400" rtl="0" eaLnBrk="1" fontAlgn="base" latinLnBrk="0" hangingPunct="1">
              <a:lnSpc>
                <a:spcPct val="100000"/>
              </a:lnSpc>
              <a:spcBef>
                <a:spcPct val="100000"/>
              </a:spcBef>
              <a:spcAft>
                <a:spcPct val="0"/>
              </a:spcAft>
              <a:buClrTx/>
              <a:buSzTx/>
              <a:buFont typeface="Webdings" pitchFamily="18" charset="2"/>
              <a:buChar char="4"/>
              <a:tabLst/>
            </a:pPr>
            <a:endParaRPr lang="en-US" sz="1600" b="0">
              <a:solidFill>
                <a:schemeClr val="tx1"/>
              </a:solidFill>
              <a:latin typeface="+mn-lt"/>
              <a:ea typeface="+mn-ea"/>
              <a:cs typeface="+mn-cs"/>
            </a:endParaRPr>
          </a:p>
        </p:txBody>
      </p:sp>
      <p:pic>
        <p:nvPicPr>
          <p:cNvPr id="27" name="Graphic 26" descr="Back with solid fill">
            <a:hlinkClick r:id="rId3" action="ppaction://hlinksldjump"/>
            <a:extLst>
              <a:ext uri="{FF2B5EF4-FFF2-40B4-BE49-F238E27FC236}">
                <a16:creationId xmlns:a16="http://schemas.microsoft.com/office/drawing/2014/main" id="{3C6FC63A-BFE7-E8D4-C855-E09775D9B97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695030" y="6225629"/>
            <a:ext cx="602770" cy="603674"/>
          </a:xfrm>
          <a:prstGeom prst="rect">
            <a:avLst/>
          </a:prstGeom>
        </p:spPr>
      </p:pic>
      <p:sp>
        <p:nvSpPr>
          <p:cNvPr id="28" name="Rectangle 3">
            <a:extLst>
              <a:ext uri="{FF2B5EF4-FFF2-40B4-BE49-F238E27FC236}">
                <a16:creationId xmlns:a16="http://schemas.microsoft.com/office/drawing/2014/main" id="{0D3A6021-B048-C13C-2483-E76A870030A0}"/>
              </a:ext>
            </a:extLst>
          </p:cNvPr>
          <p:cNvSpPr>
            <a:spLocks noChangeArrowheads="1"/>
          </p:cNvSpPr>
          <p:nvPr/>
        </p:nvSpPr>
        <p:spPr bwMode="auto">
          <a:xfrm>
            <a:off x="2549393" y="6353292"/>
            <a:ext cx="6828664" cy="276999"/>
          </a:xfrm>
          <a:prstGeom prst="rect">
            <a:avLst/>
          </a:prstGeom>
          <a:noFill/>
          <a:ln w="9525">
            <a:solidFill>
              <a:schemeClr val="tx1"/>
            </a:solidFill>
            <a:prstDash val="lgDash"/>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strike="noStrike" cap="none" normalizeH="0" baseline="0">
                <a:ln>
                  <a:noFill/>
                </a:ln>
                <a:solidFill>
                  <a:schemeClr val="tx1"/>
                </a:solidFill>
                <a:effectLst/>
                <a:latin typeface="+mn-lt"/>
                <a:cs typeface="Arial" panose="020B0604020202020204" pitchFamily="34" charset="0"/>
              </a:rPr>
              <a:t>Note:</a:t>
            </a:r>
            <a:r>
              <a:rPr kumimoji="0" lang="en-US" altLang="en-US" sz="1200" b="0" i="0" strike="noStrike" cap="none" normalizeH="0" baseline="0">
                <a:ln>
                  <a:noFill/>
                </a:ln>
                <a:solidFill>
                  <a:schemeClr val="tx1"/>
                </a:solidFill>
                <a:effectLst/>
                <a:latin typeface="+mn-lt"/>
                <a:cs typeface="Arial" panose="020B0604020202020204" pitchFamily="34" charset="0"/>
              </a:rPr>
              <a:t> </a:t>
            </a:r>
            <a:r>
              <a:rPr kumimoji="0" lang="en-US" altLang="en-US" sz="1200" b="0" i="1" strike="noStrike" cap="none" normalizeH="0" baseline="0">
                <a:ln>
                  <a:noFill/>
                </a:ln>
                <a:solidFill>
                  <a:schemeClr val="tx1"/>
                </a:solidFill>
                <a:effectLst/>
                <a:latin typeface="+mn-lt"/>
                <a:cs typeface="Arial" panose="020B0604020202020204" pitchFamily="34" charset="0"/>
              </a:rPr>
              <a:t>The listed tasks are for illustrative and based on </a:t>
            </a:r>
            <a:r>
              <a:rPr lang="en-US" altLang="en-US" sz="1200" b="1" i="1" u="sng">
                <a:solidFill>
                  <a:schemeClr val="bg2">
                    <a:lumMod val="10000"/>
                  </a:schemeClr>
                </a:solidFill>
                <a:latin typeface="+mn-lt"/>
                <a:cs typeface="Arial" panose="020B0604020202020204" pitchFamily="34" charset="0"/>
              </a:rPr>
              <a:t>U</a:t>
            </a:r>
            <a:r>
              <a:rPr kumimoji="0" lang="en-US" altLang="en-US" sz="1200" b="1" i="1" u="sng" strike="noStrike" cap="none" normalizeH="0" baseline="0">
                <a:ln>
                  <a:noFill/>
                </a:ln>
                <a:solidFill>
                  <a:schemeClr val="bg2">
                    <a:lumMod val="10000"/>
                  </a:schemeClr>
                </a:solidFill>
                <a:effectLst/>
                <a:latin typeface="+mn-lt"/>
                <a:cs typeface="Arial" panose="020B0604020202020204" pitchFamily="34" charset="0"/>
                <a:hlinkClick r:id="rId6">
                  <a:extLst>
                    <a:ext uri="{A12FA001-AC4F-418D-AE19-62706E023703}">
                      <ahyp:hlinkClr xmlns:ahyp="http://schemas.microsoft.com/office/drawing/2018/hyperlinkcolor" val="tx"/>
                    </a:ext>
                  </a:extLst>
                </a:hlinkClick>
              </a:rPr>
              <a:t>ser </a:t>
            </a:r>
            <a:r>
              <a:rPr kumimoji="0" lang="en-US" altLang="en-US" sz="1200" b="1" i="1" strike="noStrike" cap="none" normalizeH="0" baseline="0">
                <a:ln>
                  <a:noFill/>
                </a:ln>
                <a:solidFill>
                  <a:schemeClr val="bg2">
                    <a:lumMod val="10000"/>
                  </a:schemeClr>
                </a:solidFill>
                <a:effectLst/>
                <a:latin typeface="+mn-lt"/>
                <a:cs typeface="Arial" panose="020B0604020202020204" pitchFamily="34" charset="0"/>
                <a:hlinkClick r:id="rId6">
                  <a:extLst>
                    <a:ext uri="{A12FA001-AC4F-418D-AE19-62706E023703}">
                      <ahyp:hlinkClr xmlns:ahyp="http://schemas.microsoft.com/office/drawing/2018/hyperlinkcolor" val="tx"/>
                    </a:ext>
                  </a:extLst>
                </a:hlinkClick>
              </a:rPr>
              <a:t>Stories </a:t>
            </a:r>
            <a:r>
              <a:rPr kumimoji="0" lang="en-US" altLang="en-US" sz="1200" b="0" i="1" strike="noStrike" cap="none" normalizeH="0" baseline="0">
                <a:ln>
                  <a:noFill/>
                </a:ln>
                <a:solidFill>
                  <a:schemeClr val="tx1"/>
                </a:solidFill>
                <a:effectLst/>
                <a:latin typeface="+mn-lt"/>
                <a:cs typeface="Arial" panose="020B0604020202020204" pitchFamily="34" charset="0"/>
              </a:rPr>
              <a:t>purposes and provided as examples</a:t>
            </a:r>
            <a:r>
              <a:rPr kumimoji="0" lang="en-US" altLang="en-US" sz="1200" b="0" i="0" strike="noStrike" cap="none" normalizeH="0" baseline="0">
                <a:ln>
                  <a:noFill/>
                </a:ln>
                <a:solidFill>
                  <a:schemeClr val="tx1"/>
                </a:solidFill>
                <a:effectLst/>
                <a:latin typeface="+mn-lt"/>
                <a:cs typeface="Arial" panose="020B0604020202020204" pitchFamily="34" charset="0"/>
              </a:rPr>
              <a:t>.</a:t>
            </a:r>
          </a:p>
        </p:txBody>
      </p:sp>
      <p:sp>
        <p:nvSpPr>
          <p:cNvPr id="3" name="Rectangle 2">
            <a:extLst>
              <a:ext uri="{FF2B5EF4-FFF2-40B4-BE49-F238E27FC236}">
                <a16:creationId xmlns:a16="http://schemas.microsoft.com/office/drawing/2014/main" id="{29879B2D-1221-465A-9991-983E825D7873}"/>
              </a:ext>
            </a:extLst>
          </p:cNvPr>
          <p:cNvSpPr/>
          <p:nvPr/>
        </p:nvSpPr>
        <p:spPr>
          <a:xfrm>
            <a:off x="0" y="0"/>
            <a:ext cx="1964602" cy="235390"/>
          </a:xfrm>
          <a:prstGeom prst="rect">
            <a:avLst/>
          </a:prstGeom>
          <a:solidFill>
            <a:schemeClr val="tx1"/>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eaLnBrk="1" fontAlgn="auto" hangingPunct="1">
              <a:spcBef>
                <a:spcPts val="0"/>
              </a:spcBef>
              <a:spcAft>
                <a:spcPts val="0"/>
              </a:spcAft>
              <a:buClrTx/>
              <a:buFontTx/>
              <a:buNone/>
              <a:defRPr/>
            </a:pPr>
            <a:r>
              <a:rPr kumimoji="1" lang="en-US" sz="1200" b="1" i="1" kern="0">
                <a:solidFill>
                  <a:prstClr val="white"/>
                </a:solidFill>
                <a:latin typeface="+mj-lt"/>
                <a:cs typeface="+mn-cs"/>
              </a:rPr>
              <a:t>Development Phase</a:t>
            </a:r>
          </a:p>
        </p:txBody>
      </p:sp>
      <p:pic>
        <p:nvPicPr>
          <p:cNvPr id="6" name="Picture 5">
            <a:extLst>
              <a:ext uri="{FF2B5EF4-FFF2-40B4-BE49-F238E27FC236}">
                <a16:creationId xmlns:a16="http://schemas.microsoft.com/office/drawing/2014/main" id="{07AFFA4F-C7BA-86D6-8379-EAFD9F60F723}"/>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341389" y="1063355"/>
            <a:ext cx="5418219" cy="2400646"/>
          </a:xfrm>
          <a:prstGeom prst="rect">
            <a:avLst/>
          </a:prstGeom>
          <a:ln w="12700" cap="sq" cmpd="thickThin">
            <a:solidFill>
              <a:schemeClr val="accent1"/>
            </a:solidFill>
            <a:prstDash val="dash"/>
            <a:miter lim="800000"/>
          </a:ln>
          <a:effectLst/>
        </p:spPr>
      </p:pic>
      <p:pic>
        <p:nvPicPr>
          <p:cNvPr id="8" name="Picture 7">
            <a:extLst>
              <a:ext uri="{FF2B5EF4-FFF2-40B4-BE49-F238E27FC236}">
                <a16:creationId xmlns:a16="http://schemas.microsoft.com/office/drawing/2014/main" id="{78893136-59D6-313A-C145-58B707403769}"/>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5923650" y="1081963"/>
            <a:ext cx="5791142" cy="2109388"/>
          </a:xfrm>
          <a:prstGeom prst="rect">
            <a:avLst/>
          </a:prstGeom>
          <a:ln w="12700" cap="sq" cmpd="thickThin">
            <a:solidFill>
              <a:schemeClr val="accent1"/>
            </a:solidFill>
            <a:prstDash val="dash"/>
            <a:miter lim="800000"/>
          </a:ln>
          <a:effectLst/>
        </p:spPr>
      </p:pic>
      <p:pic>
        <p:nvPicPr>
          <p:cNvPr id="4" name="Picture 3">
            <a:extLst>
              <a:ext uri="{FF2B5EF4-FFF2-40B4-BE49-F238E27FC236}">
                <a16:creationId xmlns:a16="http://schemas.microsoft.com/office/drawing/2014/main" id="{5BB88523-9E9C-0BBF-B393-A6BE5A1E9CA4}"/>
              </a:ext>
            </a:extLst>
          </p:cNvPr>
          <p:cNvPicPr>
            <a:picLocks noChangeAspect="1"/>
          </p:cNvPicPr>
          <p:nvPr/>
        </p:nvPicPr>
        <p:blipFill>
          <a:blip r:embed="rId9"/>
          <a:stretch>
            <a:fillRect/>
          </a:stretch>
        </p:blipFill>
        <p:spPr>
          <a:xfrm>
            <a:off x="11220450" y="76694"/>
            <a:ext cx="971550" cy="933450"/>
          </a:xfrm>
          <a:prstGeom prst="rect">
            <a:avLst/>
          </a:prstGeom>
        </p:spPr>
      </p:pic>
    </p:spTree>
    <p:extLst>
      <p:ext uri="{BB962C8B-B14F-4D97-AF65-F5344CB8AC3E}">
        <p14:creationId xmlns:p14="http://schemas.microsoft.com/office/powerpoint/2010/main" val="16806046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8" name="Flowchart: Connector 47">
            <a:extLst>
              <a:ext uri="{FF2B5EF4-FFF2-40B4-BE49-F238E27FC236}">
                <a16:creationId xmlns:a16="http://schemas.microsoft.com/office/drawing/2014/main" id="{5887CA72-E51F-9195-CAE4-C1E5147960E6}"/>
              </a:ext>
            </a:extLst>
          </p:cNvPr>
          <p:cNvSpPr/>
          <p:nvPr/>
        </p:nvSpPr>
        <p:spPr bwMode="auto">
          <a:xfrm>
            <a:off x="4279473" y="4624317"/>
            <a:ext cx="393606" cy="408745"/>
          </a:xfrm>
          <a:prstGeom prst="flowChartConnector">
            <a:avLst/>
          </a:prstGeom>
          <a:ln>
            <a:noFill/>
            <a:headEnd type="none" w="med" len="med"/>
            <a:tailEnd type="none" w="med" len="med"/>
          </a:ln>
          <a:effectLst>
            <a:outerShdw blurRad="50800" dist="38100" dir="2700000" algn="tl" rotWithShape="0">
              <a:prstClr val="black">
                <a:alpha val="40000"/>
              </a:prstClr>
            </a:outerShdw>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L="234950" marR="0" indent="-234950" algn="l" defTabSz="914400" rtl="0" eaLnBrk="1" fontAlgn="base" latinLnBrk="0" hangingPunct="1">
              <a:lnSpc>
                <a:spcPct val="100000"/>
              </a:lnSpc>
              <a:spcBef>
                <a:spcPct val="100000"/>
              </a:spcBef>
              <a:spcAft>
                <a:spcPct val="0"/>
              </a:spcAft>
              <a:buClrTx/>
              <a:buSzTx/>
              <a:buFont typeface="Webdings" pitchFamily="18" charset="2"/>
              <a:buChar char="4"/>
              <a:tabLst/>
            </a:pPr>
            <a:endParaRPr lang="en-US" sz="1600" b="0">
              <a:solidFill>
                <a:schemeClr val="tx1"/>
              </a:solidFill>
              <a:latin typeface="+mn-lt"/>
              <a:ea typeface="+mn-ea"/>
              <a:cs typeface="+mn-cs"/>
            </a:endParaRPr>
          </a:p>
        </p:txBody>
      </p:sp>
      <p:sp>
        <p:nvSpPr>
          <p:cNvPr id="42" name="Rectangle: Diagonal Corners Rounded 41">
            <a:extLst>
              <a:ext uri="{FF2B5EF4-FFF2-40B4-BE49-F238E27FC236}">
                <a16:creationId xmlns:a16="http://schemas.microsoft.com/office/drawing/2014/main" id="{2F5A3202-5B1A-7AD6-1E87-CDAC165D0F34}"/>
              </a:ext>
            </a:extLst>
          </p:cNvPr>
          <p:cNvSpPr/>
          <p:nvPr/>
        </p:nvSpPr>
        <p:spPr bwMode="auto">
          <a:xfrm>
            <a:off x="7908997" y="2479364"/>
            <a:ext cx="2021838" cy="1460974"/>
          </a:xfrm>
          <a:prstGeom prst="round2DiagRect">
            <a:avLst/>
          </a:prstGeom>
          <a:solidFill>
            <a:schemeClr val="accent4"/>
          </a:solidFill>
          <a:ln w="9525" cap="flat" cmpd="sng" algn="ctr">
            <a:noFill/>
            <a:prstDash val="solid"/>
            <a:round/>
            <a:headEnd type="none" w="med" len="med"/>
            <a:tailEnd type="none" w="med" len="med"/>
          </a:ln>
          <a:effectLst/>
        </p:spPr>
        <p:style>
          <a:lnRef idx="0">
            <a:scrgbClr r="0" g="0" b="0"/>
          </a:lnRef>
          <a:fillRef idx="1002">
            <a:schemeClr val="dk1"/>
          </a:fillRef>
          <a:effectRef idx="0">
            <a:scrgbClr r="0" g="0" b="0"/>
          </a:effectRef>
          <a:fontRef idx="minor">
            <a:schemeClr val="accent2"/>
          </a:fontRef>
        </p:style>
        <p:txBody>
          <a:bodyPr vert="horz" wrap="none" lIns="45720" tIns="45720" rIns="45720" bIns="45720" numCol="1" rtlCol="0" anchor="ctr" anchorCtr="0" compatLnSpc="1">
            <a:prstTxWarp prst="textNoShape">
              <a:avLst/>
            </a:prstTxWarp>
          </a:bodyPr>
          <a:lstStyle/>
          <a:p>
            <a:pPr marL="234950" indent="-234950" algn="l" eaLnBrk="1" hangingPunct="1">
              <a:spcBef>
                <a:spcPct val="100000"/>
              </a:spcBef>
              <a:buClrTx/>
              <a:buChar char="4"/>
            </a:pPr>
            <a:endParaRPr lang="en-US" sz="1600" err="1">
              <a:solidFill>
                <a:schemeClr val="tx1"/>
              </a:solidFill>
            </a:endParaRPr>
          </a:p>
        </p:txBody>
      </p:sp>
      <p:sp>
        <p:nvSpPr>
          <p:cNvPr id="41" name="Rectangle: Diagonal Corners Rounded 40">
            <a:extLst>
              <a:ext uri="{FF2B5EF4-FFF2-40B4-BE49-F238E27FC236}">
                <a16:creationId xmlns:a16="http://schemas.microsoft.com/office/drawing/2014/main" id="{87631D02-6E4E-D006-3335-3732EB3AC040}"/>
              </a:ext>
            </a:extLst>
          </p:cNvPr>
          <p:cNvSpPr/>
          <p:nvPr/>
        </p:nvSpPr>
        <p:spPr bwMode="auto">
          <a:xfrm>
            <a:off x="931640" y="2515173"/>
            <a:ext cx="2021838" cy="1460974"/>
          </a:xfrm>
          <a:prstGeom prst="round2DiagRect">
            <a:avLst/>
          </a:prstGeom>
          <a:solidFill>
            <a:schemeClr val="tx1"/>
          </a:solidFill>
          <a:ln w="9525" cap="flat" cmpd="sng" algn="ctr">
            <a:solidFill>
              <a:schemeClr val="accent2"/>
            </a:solidFill>
            <a:prstDash val="solid"/>
            <a:round/>
            <a:headEnd type="none" w="med" len="med"/>
            <a:tailEnd type="none" w="med" len="med"/>
          </a:ln>
          <a:effectLst/>
        </p:spPr>
        <p:style>
          <a:lnRef idx="0">
            <a:scrgbClr r="0" g="0" b="0"/>
          </a:lnRef>
          <a:fillRef idx="1002">
            <a:schemeClr val="dk1"/>
          </a:fillRef>
          <a:effectRef idx="0">
            <a:scrgbClr r="0" g="0" b="0"/>
          </a:effectRef>
          <a:fontRef idx="minor">
            <a:schemeClr val="accent2"/>
          </a:fontRef>
        </p:style>
        <p:txBody>
          <a:bodyPr vert="horz" wrap="none" lIns="45720" tIns="45720" rIns="45720" bIns="45720" numCol="1" rtlCol="0" anchor="ctr" anchorCtr="0" compatLnSpc="1">
            <a:prstTxWarp prst="textNoShape">
              <a:avLst/>
            </a:prstTxWarp>
          </a:bodyPr>
          <a:lstStyle/>
          <a:p>
            <a:pPr marL="234950" indent="-234950" algn="l" eaLnBrk="1" hangingPunct="1">
              <a:spcBef>
                <a:spcPct val="100000"/>
              </a:spcBef>
              <a:buClrTx/>
              <a:buChar char="4"/>
            </a:pPr>
            <a:endParaRPr lang="en-US" sz="1600" err="1">
              <a:solidFill>
                <a:schemeClr val="tx1"/>
              </a:solidFill>
            </a:endParaRPr>
          </a:p>
        </p:txBody>
      </p:sp>
      <p:sp>
        <p:nvSpPr>
          <p:cNvPr id="40" name="Rectangle: Diagonal Corners Rounded 39">
            <a:extLst>
              <a:ext uri="{FF2B5EF4-FFF2-40B4-BE49-F238E27FC236}">
                <a16:creationId xmlns:a16="http://schemas.microsoft.com/office/drawing/2014/main" id="{69D35693-1CE3-CE80-5D37-868005A1EFDE}"/>
              </a:ext>
            </a:extLst>
          </p:cNvPr>
          <p:cNvSpPr/>
          <p:nvPr/>
        </p:nvSpPr>
        <p:spPr bwMode="auto">
          <a:xfrm>
            <a:off x="4493183" y="2508233"/>
            <a:ext cx="2021838" cy="1460974"/>
          </a:xfrm>
          <a:prstGeom prst="round2DiagRect">
            <a:avLst/>
          </a:prstGeom>
          <a:solidFill>
            <a:schemeClr val="tx2"/>
          </a:solidFill>
          <a:ln w="9525" cap="flat" cmpd="sng" algn="ctr">
            <a:solidFill>
              <a:schemeClr val="accent2"/>
            </a:solidFill>
            <a:prstDash val="solid"/>
            <a:round/>
            <a:headEnd type="none" w="med" len="med"/>
            <a:tailEnd type="none" w="med" len="med"/>
          </a:ln>
          <a:effectLst/>
        </p:spPr>
        <p:style>
          <a:lnRef idx="0">
            <a:scrgbClr r="0" g="0" b="0"/>
          </a:lnRef>
          <a:fillRef idx="1002">
            <a:schemeClr val="dk1"/>
          </a:fillRef>
          <a:effectRef idx="0">
            <a:scrgbClr r="0" g="0" b="0"/>
          </a:effectRef>
          <a:fontRef idx="minor">
            <a:schemeClr val="accent2"/>
          </a:fontRef>
        </p:style>
        <p:txBody>
          <a:bodyPr vert="horz" wrap="none" lIns="45720" tIns="45720" rIns="45720" bIns="45720" numCol="1" rtlCol="0" anchor="ctr" anchorCtr="0" compatLnSpc="1">
            <a:prstTxWarp prst="textNoShape">
              <a:avLst/>
            </a:prstTxWarp>
          </a:bodyPr>
          <a:lstStyle/>
          <a:p>
            <a:pPr marL="234950" indent="-234950" algn="l" eaLnBrk="1" hangingPunct="1">
              <a:spcBef>
                <a:spcPct val="100000"/>
              </a:spcBef>
              <a:buClrTx/>
              <a:buChar char="4"/>
            </a:pPr>
            <a:endParaRPr lang="en-US" sz="1600">
              <a:solidFill>
                <a:schemeClr val="tx1"/>
              </a:solidFill>
            </a:endParaRPr>
          </a:p>
        </p:txBody>
      </p:sp>
      <p:grpSp>
        <p:nvGrpSpPr>
          <p:cNvPr id="47" name="Group 46">
            <a:extLst>
              <a:ext uri="{FF2B5EF4-FFF2-40B4-BE49-F238E27FC236}">
                <a16:creationId xmlns:a16="http://schemas.microsoft.com/office/drawing/2014/main" id="{B7143105-A685-B5F0-FF3D-DFACC5A806DA}"/>
              </a:ext>
            </a:extLst>
          </p:cNvPr>
          <p:cNvGrpSpPr/>
          <p:nvPr/>
        </p:nvGrpSpPr>
        <p:grpSpPr>
          <a:xfrm>
            <a:off x="7944687" y="4597628"/>
            <a:ext cx="2554870" cy="1246311"/>
            <a:chOff x="7912644" y="4209481"/>
            <a:chExt cx="2554870" cy="1246311"/>
          </a:xfrm>
        </p:grpSpPr>
        <p:sp>
          <p:nvSpPr>
            <p:cNvPr id="26" name="TextBox 25">
              <a:extLst>
                <a:ext uri="{FF2B5EF4-FFF2-40B4-BE49-F238E27FC236}">
                  <a16:creationId xmlns:a16="http://schemas.microsoft.com/office/drawing/2014/main" id="{DB2DA853-8973-2880-2E9C-33DDE2EB8CDB}"/>
                </a:ext>
              </a:extLst>
            </p:cNvPr>
            <p:cNvSpPr txBox="1"/>
            <p:nvPr/>
          </p:nvSpPr>
          <p:spPr>
            <a:xfrm>
              <a:off x="8094378" y="4209481"/>
              <a:ext cx="2373136" cy="307777"/>
            </a:xfrm>
            <a:prstGeom prst="rect">
              <a:avLst/>
            </a:prstGeom>
            <a:noFill/>
          </p:spPr>
          <p:txBody>
            <a:bodyPr wrap="square" rtlCol="0">
              <a:spAutoFit/>
            </a:bodyPr>
            <a:lstStyle/>
            <a:p>
              <a:r>
                <a:rPr lang="en-US" sz="1400" b="1">
                  <a:latin typeface="+mj-lt"/>
                </a:rPr>
                <a:t>Session Handling</a:t>
              </a:r>
            </a:p>
          </p:txBody>
        </p:sp>
        <p:sp>
          <p:nvSpPr>
            <p:cNvPr id="35" name="TextBox 34">
              <a:extLst>
                <a:ext uri="{FF2B5EF4-FFF2-40B4-BE49-F238E27FC236}">
                  <a16:creationId xmlns:a16="http://schemas.microsoft.com/office/drawing/2014/main" id="{23D08435-CD0E-7845-6D44-615A0804F535}"/>
                </a:ext>
              </a:extLst>
            </p:cNvPr>
            <p:cNvSpPr txBox="1"/>
            <p:nvPr/>
          </p:nvSpPr>
          <p:spPr>
            <a:xfrm>
              <a:off x="7912644" y="4624795"/>
              <a:ext cx="2514600" cy="830997"/>
            </a:xfrm>
            <a:prstGeom prst="rect">
              <a:avLst/>
            </a:prstGeom>
            <a:noFill/>
          </p:spPr>
          <p:txBody>
            <a:bodyPr wrap="square" rtlCol="0">
              <a:spAutoFit/>
            </a:bodyPr>
            <a:lstStyle/>
            <a:p>
              <a:pPr algn="just"/>
              <a:r>
                <a:rPr lang="en-US" sz="1200">
                  <a:solidFill>
                    <a:srgbClr val="000000"/>
                  </a:solidFill>
                  <a:latin typeface="+mn-lt"/>
                </a:rPr>
                <a:t>Managing user interactions across requests by maintaining state information for continuity and security</a:t>
              </a:r>
              <a:endParaRPr lang="en-US" sz="1200">
                <a:latin typeface="+mn-lt"/>
              </a:endParaRPr>
            </a:p>
          </p:txBody>
        </p:sp>
      </p:grpSp>
      <p:grpSp>
        <p:nvGrpSpPr>
          <p:cNvPr id="43" name="Group 42">
            <a:extLst>
              <a:ext uri="{FF2B5EF4-FFF2-40B4-BE49-F238E27FC236}">
                <a16:creationId xmlns:a16="http://schemas.microsoft.com/office/drawing/2014/main" id="{CEAFF53B-BF5E-ED5D-F042-4FA4D82E2EF7}"/>
              </a:ext>
            </a:extLst>
          </p:cNvPr>
          <p:cNvGrpSpPr/>
          <p:nvPr/>
        </p:nvGrpSpPr>
        <p:grpSpPr>
          <a:xfrm>
            <a:off x="4269782" y="4636438"/>
            <a:ext cx="2767969" cy="1227622"/>
            <a:chOff x="440570" y="4835886"/>
            <a:chExt cx="2767969" cy="1227622"/>
          </a:xfrm>
        </p:grpSpPr>
        <p:sp>
          <p:nvSpPr>
            <p:cNvPr id="24" name="TextBox 23">
              <a:extLst>
                <a:ext uri="{FF2B5EF4-FFF2-40B4-BE49-F238E27FC236}">
                  <a16:creationId xmlns:a16="http://schemas.microsoft.com/office/drawing/2014/main" id="{A5B1F248-C2FD-977B-AFE2-2F3594D27ECD}"/>
                </a:ext>
              </a:extLst>
            </p:cNvPr>
            <p:cNvSpPr txBox="1"/>
            <p:nvPr/>
          </p:nvSpPr>
          <p:spPr>
            <a:xfrm>
              <a:off x="693939" y="4835886"/>
              <a:ext cx="2514600" cy="307777"/>
            </a:xfrm>
            <a:prstGeom prst="rect">
              <a:avLst/>
            </a:prstGeom>
            <a:noFill/>
          </p:spPr>
          <p:txBody>
            <a:bodyPr wrap="square" rtlCol="0">
              <a:spAutoFit/>
            </a:bodyPr>
            <a:lstStyle/>
            <a:p>
              <a:r>
                <a:rPr lang="en-US" sz="1400" b="1">
                  <a:latin typeface="+mj-lt"/>
                </a:rPr>
                <a:t>Authorization</a:t>
              </a:r>
            </a:p>
          </p:txBody>
        </p:sp>
        <p:sp>
          <p:nvSpPr>
            <p:cNvPr id="33" name="TextBox 32">
              <a:extLst>
                <a:ext uri="{FF2B5EF4-FFF2-40B4-BE49-F238E27FC236}">
                  <a16:creationId xmlns:a16="http://schemas.microsoft.com/office/drawing/2014/main" id="{A1FC1965-228E-D6C6-F1A5-006CBFB8E0F4}"/>
                </a:ext>
              </a:extLst>
            </p:cNvPr>
            <p:cNvSpPr txBox="1"/>
            <p:nvPr/>
          </p:nvSpPr>
          <p:spPr>
            <a:xfrm>
              <a:off x="440570" y="5232511"/>
              <a:ext cx="2765953" cy="830997"/>
            </a:xfrm>
            <a:prstGeom prst="rect">
              <a:avLst/>
            </a:prstGeom>
            <a:noFill/>
          </p:spPr>
          <p:txBody>
            <a:bodyPr wrap="square" rtlCol="0">
              <a:spAutoFit/>
            </a:bodyPr>
            <a:lstStyle/>
            <a:p>
              <a:pPr algn="just"/>
              <a:r>
                <a:rPr lang="en-US" sz="1200">
                  <a:solidFill>
                    <a:srgbClr val="000000"/>
                  </a:solidFill>
                  <a:latin typeface="+mn-lt"/>
                </a:rPr>
                <a:t>Determining whether a user or system has the necessary permissions to access specific resources or perform certain actions</a:t>
              </a:r>
              <a:endParaRPr lang="en-US" sz="1200">
                <a:latin typeface="+mn-lt"/>
              </a:endParaRPr>
            </a:p>
          </p:txBody>
        </p:sp>
      </p:grpSp>
      <p:grpSp>
        <p:nvGrpSpPr>
          <p:cNvPr id="45" name="Group 44">
            <a:extLst>
              <a:ext uri="{FF2B5EF4-FFF2-40B4-BE49-F238E27FC236}">
                <a16:creationId xmlns:a16="http://schemas.microsoft.com/office/drawing/2014/main" id="{4C95862E-2F4E-69E4-7330-46FED42A24D8}"/>
              </a:ext>
            </a:extLst>
          </p:cNvPr>
          <p:cNvGrpSpPr/>
          <p:nvPr/>
        </p:nvGrpSpPr>
        <p:grpSpPr>
          <a:xfrm>
            <a:off x="745560" y="4658468"/>
            <a:ext cx="2765953" cy="1070398"/>
            <a:chOff x="4706461" y="5207281"/>
            <a:chExt cx="2765953" cy="1070398"/>
          </a:xfrm>
        </p:grpSpPr>
        <p:sp>
          <p:nvSpPr>
            <p:cNvPr id="25" name="TextBox 24">
              <a:extLst>
                <a:ext uri="{FF2B5EF4-FFF2-40B4-BE49-F238E27FC236}">
                  <a16:creationId xmlns:a16="http://schemas.microsoft.com/office/drawing/2014/main" id="{0E1D4494-97A0-8B52-A28D-988C237F19F2}"/>
                </a:ext>
              </a:extLst>
            </p:cNvPr>
            <p:cNvSpPr txBox="1"/>
            <p:nvPr/>
          </p:nvSpPr>
          <p:spPr>
            <a:xfrm>
              <a:off x="5135921" y="5207281"/>
              <a:ext cx="2237340" cy="307777"/>
            </a:xfrm>
            <a:prstGeom prst="rect">
              <a:avLst/>
            </a:prstGeom>
            <a:noFill/>
          </p:spPr>
          <p:txBody>
            <a:bodyPr wrap="square" rtlCol="0">
              <a:spAutoFit/>
            </a:bodyPr>
            <a:lstStyle/>
            <a:p>
              <a:r>
                <a:rPr lang="en-US" sz="1400" b="1">
                  <a:latin typeface="+mj-lt"/>
                </a:rPr>
                <a:t>Authentication</a:t>
              </a:r>
            </a:p>
          </p:txBody>
        </p:sp>
        <p:sp>
          <p:nvSpPr>
            <p:cNvPr id="34" name="TextBox 33">
              <a:extLst>
                <a:ext uri="{FF2B5EF4-FFF2-40B4-BE49-F238E27FC236}">
                  <a16:creationId xmlns:a16="http://schemas.microsoft.com/office/drawing/2014/main" id="{95926AE3-CCC0-70EC-8513-431690CB34FA}"/>
                </a:ext>
              </a:extLst>
            </p:cNvPr>
            <p:cNvSpPr txBox="1"/>
            <p:nvPr/>
          </p:nvSpPr>
          <p:spPr>
            <a:xfrm>
              <a:off x="4706461" y="5631348"/>
              <a:ext cx="2765953" cy="646331"/>
            </a:xfrm>
            <a:prstGeom prst="rect">
              <a:avLst/>
            </a:prstGeom>
            <a:noFill/>
          </p:spPr>
          <p:txBody>
            <a:bodyPr wrap="square" rtlCol="0">
              <a:spAutoFit/>
            </a:bodyPr>
            <a:lstStyle/>
            <a:p>
              <a:pPr algn="just"/>
              <a:r>
                <a:rPr lang="en-US" sz="1200">
                  <a:solidFill>
                    <a:srgbClr val="000000"/>
                  </a:solidFill>
                  <a:latin typeface="+mn-lt"/>
                  <a:cs typeface="Arial" panose="020B0604020202020204" pitchFamily="34" charset="0"/>
                </a:rPr>
                <a:t>Verifying the identity of a user or system to ensure they are who they claim to be</a:t>
              </a:r>
            </a:p>
          </p:txBody>
        </p:sp>
      </p:grpSp>
      <p:pic>
        <p:nvPicPr>
          <p:cNvPr id="17" name="Graphic 16" descr="Employee badge with solid fill">
            <a:extLst>
              <a:ext uri="{FF2B5EF4-FFF2-40B4-BE49-F238E27FC236}">
                <a16:creationId xmlns:a16="http://schemas.microsoft.com/office/drawing/2014/main" id="{A27C7196-CFCB-3350-C719-BBFB784A7AF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325134" y="4647481"/>
            <a:ext cx="318271" cy="318271"/>
          </a:xfrm>
          <a:prstGeom prst="rect">
            <a:avLst/>
          </a:prstGeom>
        </p:spPr>
      </p:pic>
      <p:sp>
        <p:nvSpPr>
          <p:cNvPr id="18" name="Flowchart: Connector 17">
            <a:extLst>
              <a:ext uri="{FF2B5EF4-FFF2-40B4-BE49-F238E27FC236}">
                <a16:creationId xmlns:a16="http://schemas.microsoft.com/office/drawing/2014/main" id="{B8731FC7-C2E7-7ABF-FCEA-67C7579A497B}"/>
              </a:ext>
            </a:extLst>
          </p:cNvPr>
          <p:cNvSpPr/>
          <p:nvPr/>
        </p:nvSpPr>
        <p:spPr bwMode="auto">
          <a:xfrm>
            <a:off x="781414" y="4650706"/>
            <a:ext cx="393606" cy="408745"/>
          </a:xfrm>
          <a:prstGeom prst="flowChartConnector">
            <a:avLst/>
          </a:prstGeom>
          <a:ln>
            <a:noFill/>
            <a:headEnd type="none" w="med" len="med"/>
            <a:tailEnd type="none" w="med" len="med"/>
          </a:ln>
          <a:effectLst>
            <a:outerShdw blurRad="50800" dist="38100" dir="2700000" algn="tl" rotWithShape="0">
              <a:prstClr val="black">
                <a:alpha val="40000"/>
              </a:prstClr>
            </a:outerShdw>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L="234950" marR="0" indent="-234950" algn="l" defTabSz="914400" rtl="0" eaLnBrk="1" fontAlgn="base" latinLnBrk="0" hangingPunct="1">
              <a:lnSpc>
                <a:spcPct val="100000"/>
              </a:lnSpc>
              <a:spcBef>
                <a:spcPct val="100000"/>
              </a:spcBef>
              <a:spcAft>
                <a:spcPct val="0"/>
              </a:spcAft>
              <a:buClrTx/>
              <a:buSzTx/>
              <a:buFont typeface="Webdings" pitchFamily="18" charset="2"/>
              <a:buChar char="4"/>
              <a:tabLst/>
            </a:pPr>
            <a:endParaRPr lang="en-US" sz="1600" b="0">
              <a:solidFill>
                <a:schemeClr val="tx1"/>
              </a:solidFill>
              <a:latin typeface="+mn-lt"/>
              <a:ea typeface="+mn-ea"/>
              <a:cs typeface="+mn-cs"/>
            </a:endParaRPr>
          </a:p>
        </p:txBody>
      </p:sp>
      <p:sp>
        <p:nvSpPr>
          <p:cNvPr id="19" name="Flowchart: Connector 18">
            <a:extLst>
              <a:ext uri="{FF2B5EF4-FFF2-40B4-BE49-F238E27FC236}">
                <a16:creationId xmlns:a16="http://schemas.microsoft.com/office/drawing/2014/main" id="{BA5CF3C9-8D52-5415-C93B-6C7EECC5900F}"/>
              </a:ext>
            </a:extLst>
          </p:cNvPr>
          <p:cNvSpPr/>
          <p:nvPr/>
        </p:nvSpPr>
        <p:spPr bwMode="auto">
          <a:xfrm>
            <a:off x="7898709" y="4618861"/>
            <a:ext cx="393606" cy="408745"/>
          </a:xfrm>
          <a:prstGeom prst="flowChartConnector">
            <a:avLst/>
          </a:prstGeom>
          <a:ln>
            <a:noFill/>
            <a:headEnd type="none" w="med" len="med"/>
            <a:tailEnd type="none" w="med" len="med"/>
          </a:ln>
          <a:effectLst>
            <a:outerShdw blurRad="50800" dist="38100" dir="2700000" algn="tl" rotWithShape="0">
              <a:prstClr val="black">
                <a:alpha val="40000"/>
              </a:prstClr>
            </a:outerShdw>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L="234950" marR="0" indent="-234950" algn="l" defTabSz="914400" rtl="0" eaLnBrk="1" fontAlgn="base" latinLnBrk="0" hangingPunct="1">
              <a:lnSpc>
                <a:spcPct val="100000"/>
              </a:lnSpc>
              <a:spcBef>
                <a:spcPct val="100000"/>
              </a:spcBef>
              <a:spcAft>
                <a:spcPct val="0"/>
              </a:spcAft>
              <a:buClrTx/>
              <a:buSzTx/>
              <a:buFont typeface="Webdings" pitchFamily="18" charset="2"/>
              <a:buChar char="4"/>
              <a:tabLst/>
            </a:pPr>
            <a:endParaRPr lang="en-US" sz="1600" b="0">
              <a:solidFill>
                <a:schemeClr val="tx1"/>
              </a:solidFill>
              <a:latin typeface="+mn-lt"/>
              <a:ea typeface="+mn-ea"/>
              <a:cs typeface="+mn-cs"/>
            </a:endParaRPr>
          </a:p>
        </p:txBody>
      </p:sp>
      <p:pic>
        <p:nvPicPr>
          <p:cNvPr id="21" name="Graphic 20" descr="Eye Scan with solid fill">
            <a:extLst>
              <a:ext uri="{FF2B5EF4-FFF2-40B4-BE49-F238E27FC236}">
                <a16:creationId xmlns:a16="http://schemas.microsoft.com/office/drawing/2014/main" id="{6CC161C2-7997-0A64-46A1-7D2DBDB1F8D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40131" y="4720845"/>
            <a:ext cx="276173" cy="276173"/>
          </a:xfrm>
          <a:prstGeom prst="rect">
            <a:avLst/>
          </a:prstGeom>
        </p:spPr>
      </p:pic>
      <p:pic>
        <p:nvPicPr>
          <p:cNvPr id="4" name="Graphic 3" descr="Stopwatch 75% with solid fill">
            <a:extLst>
              <a:ext uri="{FF2B5EF4-FFF2-40B4-BE49-F238E27FC236}">
                <a16:creationId xmlns:a16="http://schemas.microsoft.com/office/drawing/2014/main" id="{DF7CB98D-7C5A-43A4-9BD0-94B38E051CA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935451" y="4664931"/>
            <a:ext cx="307777" cy="307777"/>
          </a:xfrm>
          <a:prstGeom prst="rect">
            <a:avLst/>
          </a:prstGeom>
        </p:spPr>
      </p:pic>
      <p:sp>
        <p:nvSpPr>
          <p:cNvPr id="11" name="TextBox 10">
            <a:extLst>
              <a:ext uri="{FF2B5EF4-FFF2-40B4-BE49-F238E27FC236}">
                <a16:creationId xmlns:a16="http://schemas.microsoft.com/office/drawing/2014/main" id="{45CD6820-65E4-2664-4598-41DF4C8E66DC}"/>
              </a:ext>
            </a:extLst>
          </p:cNvPr>
          <p:cNvSpPr txBox="1"/>
          <p:nvPr/>
        </p:nvSpPr>
        <p:spPr>
          <a:xfrm>
            <a:off x="277879" y="376827"/>
            <a:ext cx="9994187" cy="461665"/>
          </a:xfrm>
          <a:prstGeom prst="rect">
            <a:avLst/>
          </a:prstGeom>
          <a:noFill/>
        </p:spPr>
        <p:txBody>
          <a:bodyPr wrap="square" lIns="91440" tIns="45720" rIns="91440" bIns="45720" rtlCol="0" anchor="ctr">
            <a:spAutoFit/>
          </a:bodyPr>
          <a:lstStyle/>
          <a:p>
            <a:pPr marL="0" marR="0" lvl="0" indent="0" algn="l" defTabSz="914400" rtl="0" eaLnBrk="0" fontAlgn="base" latinLnBrk="0" hangingPunct="0">
              <a:lnSpc>
                <a:spcPct val="100000"/>
              </a:lnSpc>
              <a:spcBef>
                <a:spcPct val="10000"/>
              </a:spcBef>
              <a:spcAft>
                <a:spcPct val="0"/>
              </a:spcAft>
              <a:buClr>
                <a:srgbClr val="0B1F65"/>
              </a:buClr>
              <a:buSzTx/>
              <a:buFont typeface="Webdings" pitchFamily="18" charset="2"/>
              <a:buNone/>
              <a:tabLst/>
              <a:defRPr/>
            </a:pPr>
            <a:r>
              <a:rPr lang="en-US" sz="2400" b="1">
                <a:latin typeface="Selawik"/>
                <a:cs typeface="Times New Roman"/>
              </a:rPr>
              <a:t>Core Security Mechanisms</a:t>
            </a:r>
            <a:endParaRPr lang="en-US" sz="2400" b="1" i="0" u="none" strike="noStrike" kern="1200" cap="none" spc="0" normalizeH="0" baseline="0" noProof="0">
              <a:ln>
                <a:noFill/>
              </a:ln>
              <a:effectLst/>
              <a:uLnTx/>
              <a:uFillTx/>
              <a:latin typeface="Selawik"/>
              <a:cs typeface="Times New Roman"/>
            </a:endParaRPr>
          </a:p>
        </p:txBody>
      </p:sp>
      <p:sp>
        <p:nvSpPr>
          <p:cNvPr id="28" name="Text Placeholder 3">
            <a:extLst>
              <a:ext uri="{FF2B5EF4-FFF2-40B4-BE49-F238E27FC236}">
                <a16:creationId xmlns:a16="http://schemas.microsoft.com/office/drawing/2014/main" id="{D63C6F9B-D5EB-7D45-3048-6C83E12379AF}"/>
              </a:ext>
            </a:extLst>
          </p:cNvPr>
          <p:cNvSpPr txBox="1">
            <a:spLocks/>
          </p:cNvSpPr>
          <p:nvPr/>
        </p:nvSpPr>
        <p:spPr>
          <a:xfrm>
            <a:off x="1577547" y="1760377"/>
            <a:ext cx="816850" cy="738664"/>
          </a:xfrm>
          <a:prstGeom prst="rect">
            <a:avLst/>
          </a:prstGeom>
        </p:spPr>
        <p:txBody>
          <a:bodyPr wrap="square" lIns="0" tIns="0" rIns="0" bIns="0" anchor="b">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eaLnBrk="1" fontAlgn="auto" hangingPunct="1">
              <a:spcBef>
                <a:spcPct val="20000"/>
              </a:spcBef>
              <a:spcAft>
                <a:spcPts val="0"/>
              </a:spcAft>
              <a:buClrTx/>
              <a:buFont typeface="Arial" pitchFamily="34" charset="0"/>
              <a:buNone/>
              <a:defRPr/>
            </a:pPr>
            <a:r>
              <a:rPr lang="en-US" sz="4800">
                <a:solidFill>
                  <a:srgbClr val="800000"/>
                </a:solidFill>
                <a:latin typeface="Calibri"/>
                <a:ea typeface="Bogle" charset="0"/>
                <a:cs typeface="Bogle" charset="0"/>
              </a:rPr>
              <a:t>01</a:t>
            </a:r>
          </a:p>
        </p:txBody>
      </p:sp>
      <p:sp>
        <p:nvSpPr>
          <p:cNvPr id="29" name="Text Placeholder 3">
            <a:extLst>
              <a:ext uri="{FF2B5EF4-FFF2-40B4-BE49-F238E27FC236}">
                <a16:creationId xmlns:a16="http://schemas.microsoft.com/office/drawing/2014/main" id="{60F50203-6162-535E-26F8-2168AC88E67E}"/>
              </a:ext>
            </a:extLst>
          </p:cNvPr>
          <p:cNvSpPr txBox="1">
            <a:spLocks/>
          </p:cNvSpPr>
          <p:nvPr/>
        </p:nvSpPr>
        <p:spPr>
          <a:xfrm>
            <a:off x="5198786" y="1765773"/>
            <a:ext cx="625172" cy="738664"/>
          </a:xfrm>
          <a:prstGeom prst="rect">
            <a:avLst/>
          </a:prstGeom>
        </p:spPr>
        <p:txBody>
          <a:bodyPr wrap="square" lIns="0" tIns="0" rIns="0" bIns="0" anchor="t">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eaLnBrk="1" fontAlgn="auto" hangingPunct="1">
              <a:spcBef>
                <a:spcPct val="20000"/>
              </a:spcBef>
              <a:spcAft>
                <a:spcPts val="0"/>
              </a:spcAft>
              <a:buClrTx/>
              <a:buFont typeface="Arial" pitchFamily="34" charset="0"/>
              <a:buNone/>
              <a:defRPr/>
            </a:pPr>
            <a:r>
              <a:rPr lang="en-US" sz="4800">
                <a:solidFill>
                  <a:srgbClr val="006666"/>
                </a:solidFill>
                <a:latin typeface="Calibri"/>
                <a:ea typeface="Bogle" charset="0"/>
                <a:cs typeface="Bogle" charset="0"/>
              </a:rPr>
              <a:t>02</a:t>
            </a:r>
          </a:p>
        </p:txBody>
      </p:sp>
      <p:sp>
        <p:nvSpPr>
          <p:cNvPr id="30" name="Text Placeholder 3">
            <a:extLst>
              <a:ext uri="{FF2B5EF4-FFF2-40B4-BE49-F238E27FC236}">
                <a16:creationId xmlns:a16="http://schemas.microsoft.com/office/drawing/2014/main" id="{D6685231-B129-B198-65F4-20B4A6A0A309}"/>
              </a:ext>
            </a:extLst>
          </p:cNvPr>
          <p:cNvSpPr txBox="1">
            <a:spLocks/>
          </p:cNvSpPr>
          <p:nvPr/>
        </p:nvSpPr>
        <p:spPr>
          <a:xfrm>
            <a:off x="8661720" y="1737009"/>
            <a:ext cx="625172" cy="738664"/>
          </a:xfrm>
          <a:prstGeom prst="rect">
            <a:avLst/>
          </a:prstGeom>
        </p:spPr>
        <p:txBody>
          <a:bodyPr wrap="square" lIns="0" tIns="0" rIns="0" bIns="0" anchor="t">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eaLnBrk="1" fontAlgn="auto" hangingPunct="1">
              <a:spcBef>
                <a:spcPct val="20000"/>
              </a:spcBef>
              <a:spcAft>
                <a:spcPts val="0"/>
              </a:spcAft>
              <a:buClrTx/>
              <a:buFont typeface="Arial" pitchFamily="34" charset="0"/>
              <a:buNone/>
              <a:defRPr/>
            </a:pPr>
            <a:r>
              <a:rPr lang="en-US" sz="4800">
                <a:solidFill>
                  <a:schemeClr val="accent4"/>
                </a:solidFill>
                <a:latin typeface="Calibri"/>
              </a:rPr>
              <a:t>03</a:t>
            </a:r>
          </a:p>
        </p:txBody>
      </p:sp>
      <p:sp>
        <p:nvSpPr>
          <p:cNvPr id="3" name="TextBox 2">
            <a:extLst>
              <a:ext uri="{FF2B5EF4-FFF2-40B4-BE49-F238E27FC236}">
                <a16:creationId xmlns:a16="http://schemas.microsoft.com/office/drawing/2014/main" id="{AD49C8F9-FED3-478A-D92C-4707C3AE84CE}"/>
              </a:ext>
            </a:extLst>
          </p:cNvPr>
          <p:cNvSpPr txBox="1"/>
          <p:nvPr/>
        </p:nvSpPr>
        <p:spPr>
          <a:xfrm>
            <a:off x="228600" y="943901"/>
            <a:ext cx="11696025" cy="646331"/>
          </a:xfrm>
          <a:prstGeom prst="rect">
            <a:avLst/>
          </a:prstGeom>
          <a:noFill/>
        </p:spPr>
        <p:txBody>
          <a:bodyPr wrap="square" rtlCol="0">
            <a:spAutoFit/>
          </a:bodyPr>
          <a:lstStyle/>
          <a:p>
            <a:pPr algn="just"/>
            <a:r>
              <a:rPr lang="en-US" sz="1200">
                <a:solidFill>
                  <a:schemeClr val="accent6">
                    <a:lumMod val="50000"/>
                  </a:schemeClr>
                </a:solidFill>
                <a:latin typeface="+mn-lt"/>
                <a:cs typeface="Arial" panose="020B0604020202020204" pitchFamily="34" charset="0"/>
              </a:rPr>
              <a:t>Security mechanisms involve implementing </a:t>
            </a:r>
            <a:r>
              <a:rPr lang="en-US" sz="1200" b="1">
                <a:solidFill>
                  <a:schemeClr val="accent6">
                    <a:lumMod val="50000"/>
                  </a:schemeClr>
                </a:solidFill>
                <a:latin typeface="+mn-lt"/>
                <a:cs typeface="Arial" panose="020B0604020202020204" pitchFamily="34" charset="0"/>
              </a:rPr>
              <a:t>access control</a:t>
            </a:r>
            <a:r>
              <a:rPr lang="en-US" sz="1200">
                <a:solidFill>
                  <a:schemeClr val="accent6">
                    <a:lumMod val="50000"/>
                  </a:schemeClr>
                </a:solidFill>
                <a:latin typeface="+mn-lt"/>
                <a:cs typeface="Arial" panose="020B0604020202020204" pitchFamily="34" charset="0"/>
              </a:rPr>
              <a:t>, </a:t>
            </a:r>
            <a:r>
              <a:rPr lang="en-US" sz="1200" b="1">
                <a:solidFill>
                  <a:schemeClr val="accent6">
                    <a:lumMod val="50000"/>
                  </a:schemeClr>
                </a:solidFill>
                <a:latin typeface="+mn-lt"/>
                <a:cs typeface="Arial" panose="020B0604020202020204" pitchFamily="34" charset="0"/>
              </a:rPr>
              <a:t>ensuring data integrity</a:t>
            </a:r>
            <a:r>
              <a:rPr lang="en-US" sz="1200">
                <a:solidFill>
                  <a:schemeClr val="accent6">
                    <a:lumMod val="50000"/>
                  </a:schemeClr>
                </a:solidFill>
                <a:latin typeface="+mn-lt"/>
                <a:cs typeface="Arial" panose="020B0604020202020204" pitchFamily="34" charset="0"/>
              </a:rPr>
              <a:t>, encrypting sensitive information to protect it from interception or theft, and securing communication channels to prevent breaches during data exchange. These mechanisms play a critical role in mitigating risks and maintaining the confidentiality, availability, and reliability of systems and information. They mainly consist of</a:t>
            </a:r>
            <a:r>
              <a:rPr lang="en-US" sz="1200">
                <a:solidFill>
                  <a:schemeClr val="accent6">
                    <a:lumMod val="50000"/>
                  </a:schemeClr>
                </a:solidFill>
              </a:rPr>
              <a:t>:</a:t>
            </a:r>
          </a:p>
        </p:txBody>
      </p:sp>
      <p:sp>
        <p:nvSpPr>
          <p:cNvPr id="6" name="Arrow: Chevron 5">
            <a:hlinkClick r:id="rId8" action="ppaction://hlinksldjump"/>
            <a:extLst>
              <a:ext uri="{FF2B5EF4-FFF2-40B4-BE49-F238E27FC236}">
                <a16:creationId xmlns:a16="http://schemas.microsoft.com/office/drawing/2014/main" id="{C21790E5-1B9C-B1D8-239C-FD8FEEE6A635}"/>
              </a:ext>
            </a:extLst>
          </p:cNvPr>
          <p:cNvSpPr/>
          <p:nvPr/>
        </p:nvSpPr>
        <p:spPr bwMode="auto">
          <a:xfrm>
            <a:off x="3515836" y="2890174"/>
            <a:ext cx="424873" cy="461665"/>
          </a:xfrm>
          <a:prstGeom prst="chevron">
            <a:avLst/>
          </a:prstGeom>
          <a:solidFill>
            <a:schemeClr val="tx1"/>
          </a:solidFill>
          <a:ln>
            <a:noFill/>
            <a:headEnd type="none" w="med" len="med"/>
            <a:tailEnd type="none" w="med" len="med"/>
          </a:ln>
          <a:effectLst>
            <a:outerShdw blurRad="50800" dist="38100" dir="2700000" algn="tl" rotWithShape="0">
              <a:prstClr val="black">
                <a:alpha val="40000"/>
              </a:prstClr>
            </a:outerShdw>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L="234950" marR="0" indent="-234950" algn="l" defTabSz="914400" rtl="0" eaLnBrk="1" fontAlgn="base" latinLnBrk="0" hangingPunct="1">
              <a:lnSpc>
                <a:spcPct val="100000"/>
              </a:lnSpc>
              <a:spcBef>
                <a:spcPct val="100000"/>
              </a:spcBef>
              <a:spcAft>
                <a:spcPct val="0"/>
              </a:spcAft>
              <a:buClrTx/>
              <a:buSzTx/>
              <a:buFont typeface="Webdings" pitchFamily="18" charset="2"/>
              <a:buChar char="4"/>
              <a:tabLst/>
            </a:pPr>
            <a:endParaRPr lang="en-US" sz="1600" b="0" err="1">
              <a:solidFill>
                <a:schemeClr val="tx1"/>
              </a:solidFill>
              <a:latin typeface="+mn-lt"/>
              <a:ea typeface="+mn-ea"/>
              <a:cs typeface="+mn-cs"/>
            </a:endParaRPr>
          </a:p>
        </p:txBody>
      </p:sp>
      <p:sp>
        <p:nvSpPr>
          <p:cNvPr id="8" name="Arrow: Chevron 7">
            <a:hlinkClick r:id="rId9" action="ppaction://hlinksldjump"/>
            <a:extLst>
              <a:ext uri="{FF2B5EF4-FFF2-40B4-BE49-F238E27FC236}">
                <a16:creationId xmlns:a16="http://schemas.microsoft.com/office/drawing/2014/main" id="{50896083-E707-1141-5CF0-0394674EA6F3}"/>
              </a:ext>
            </a:extLst>
          </p:cNvPr>
          <p:cNvSpPr/>
          <p:nvPr/>
        </p:nvSpPr>
        <p:spPr bwMode="auto">
          <a:xfrm>
            <a:off x="7016416" y="2924487"/>
            <a:ext cx="424873" cy="461665"/>
          </a:xfrm>
          <a:prstGeom prst="chevron">
            <a:avLst/>
          </a:prstGeom>
          <a:solidFill>
            <a:schemeClr val="accent2"/>
          </a:solidFill>
          <a:ln>
            <a:noFill/>
            <a:headEnd type="none" w="med" len="med"/>
            <a:tailEnd type="none" w="med" len="med"/>
          </a:ln>
          <a:effectLst>
            <a:outerShdw blurRad="50800" dist="38100" dir="2700000" algn="tl" rotWithShape="0">
              <a:prstClr val="black">
                <a:alpha val="40000"/>
              </a:prstClr>
            </a:outerShdw>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L="234950" marR="0" indent="-234950" algn="l" defTabSz="914400" rtl="0" eaLnBrk="1" fontAlgn="base" latinLnBrk="0" hangingPunct="1">
              <a:lnSpc>
                <a:spcPct val="100000"/>
              </a:lnSpc>
              <a:spcBef>
                <a:spcPct val="100000"/>
              </a:spcBef>
              <a:spcAft>
                <a:spcPct val="0"/>
              </a:spcAft>
              <a:buClrTx/>
              <a:buSzTx/>
              <a:buFont typeface="Webdings" pitchFamily="18" charset="2"/>
              <a:buChar char="4"/>
              <a:tabLst/>
            </a:pPr>
            <a:endParaRPr lang="en-US" sz="1600" b="0" err="1">
              <a:solidFill>
                <a:schemeClr val="tx1"/>
              </a:solidFill>
              <a:latin typeface="+mn-lt"/>
              <a:ea typeface="+mn-ea"/>
              <a:cs typeface="+mn-cs"/>
            </a:endParaRPr>
          </a:p>
        </p:txBody>
      </p:sp>
      <p:pic>
        <p:nvPicPr>
          <p:cNvPr id="9" name="Graphic 8" descr="Back with solid fill">
            <a:hlinkClick r:id="rId10" action="ppaction://hlinksldjump"/>
            <a:extLst>
              <a:ext uri="{FF2B5EF4-FFF2-40B4-BE49-F238E27FC236}">
                <a16:creationId xmlns:a16="http://schemas.microsoft.com/office/drawing/2014/main" id="{8F6C00D2-7F8B-7D2E-AA4F-467BD114F8C9}"/>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0936564" y="6213535"/>
            <a:ext cx="567771" cy="567771"/>
          </a:xfrm>
          <a:prstGeom prst="rect">
            <a:avLst/>
          </a:prstGeom>
        </p:spPr>
      </p:pic>
      <p:sp>
        <p:nvSpPr>
          <p:cNvPr id="7" name="Rectangle 6">
            <a:extLst>
              <a:ext uri="{FF2B5EF4-FFF2-40B4-BE49-F238E27FC236}">
                <a16:creationId xmlns:a16="http://schemas.microsoft.com/office/drawing/2014/main" id="{0AABFA13-BD93-3E69-57EE-CDF550E9A3B6}"/>
              </a:ext>
            </a:extLst>
          </p:cNvPr>
          <p:cNvSpPr/>
          <p:nvPr/>
        </p:nvSpPr>
        <p:spPr>
          <a:xfrm>
            <a:off x="0" y="0"/>
            <a:ext cx="1964602" cy="235390"/>
          </a:xfrm>
          <a:prstGeom prst="rect">
            <a:avLst/>
          </a:prstGeom>
          <a:solidFill>
            <a:schemeClr val="tx1"/>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eaLnBrk="1" fontAlgn="auto" hangingPunct="1">
              <a:spcBef>
                <a:spcPts val="0"/>
              </a:spcBef>
              <a:spcAft>
                <a:spcPts val="0"/>
              </a:spcAft>
              <a:buClrTx/>
              <a:buFontTx/>
              <a:buNone/>
              <a:defRPr/>
            </a:pPr>
            <a:r>
              <a:rPr kumimoji="1" lang="en-US" sz="1200" b="1" i="1" kern="0">
                <a:solidFill>
                  <a:prstClr val="white"/>
                </a:solidFill>
                <a:latin typeface="+mj-lt"/>
                <a:cs typeface="+mn-cs"/>
              </a:rPr>
              <a:t>Development Phase</a:t>
            </a:r>
          </a:p>
        </p:txBody>
      </p:sp>
      <p:pic>
        <p:nvPicPr>
          <p:cNvPr id="5" name="Picture 4">
            <a:extLst>
              <a:ext uri="{FF2B5EF4-FFF2-40B4-BE49-F238E27FC236}">
                <a16:creationId xmlns:a16="http://schemas.microsoft.com/office/drawing/2014/main" id="{4EE0A3EB-A3B1-ED05-68EF-6FE43F03D43D}"/>
              </a:ext>
            </a:extLst>
          </p:cNvPr>
          <p:cNvPicPr>
            <a:picLocks noChangeAspect="1"/>
          </p:cNvPicPr>
          <p:nvPr/>
        </p:nvPicPr>
        <p:blipFill>
          <a:blip r:embed="rId13"/>
          <a:stretch>
            <a:fillRect/>
          </a:stretch>
        </p:blipFill>
        <p:spPr>
          <a:xfrm>
            <a:off x="11220450" y="76694"/>
            <a:ext cx="971550" cy="933450"/>
          </a:xfrm>
          <a:prstGeom prst="rect">
            <a:avLst/>
          </a:prstGeom>
        </p:spPr>
      </p:pic>
      <mc:AlternateContent xmlns:mc="http://schemas.openxmlformats.org/markup-compatibility/2006" xmlns:pslz="http://schemas.microsoft.com/office/powerpoint/2016/slidezoom">
        <mc:Choice Requires="pslz">
          <p:graphicFrame>
            <p:nvGraphicFramePr>
              <p:cNvPr id="10" name="Slide Zoom 9">
                <a:extLst>
                  <a:ext uri="{FF2B5EF4-FFF2-40B4-BE49-F238E27FC236}">
                    <a16:creationId xmlns:a16="http://schemas.microsoft.com/office/drawing/2014/main" id="{0F439DC6-ADB4-DD6B-8B9D-784F2FDCDB3B}"/>
                  </a:ext>
                </a:extLst>
              </p:cNvPr>
              <p:cNvGraphicFramePr>
                <a:graphicFrameLocks noChangeAspect="1"/>
              </p:cNvGraphicFramePr>
              <p:nvPr>
                <p:extLst>
                  <p:ext uri="{D42A27DB-BD31-4B8C-83A1-F6EECF244321}">
                    <p14:modId xmlns:p14="http://schemas.microsoft.com/office/powerpoint/2010/main" val="3001351330"/>
                  </p:ext>
                </p:extLst>
              </p:nvPr>
            </p:nvGraphicFramePr>
            <p:xfrm>
              <a:off x="1064469" y="2728131"/>
              <a:ext cx="1754379" cy="986838"/>
            </p:xfrm>
            <a:graphic>
              <a:graphicData uri="http://schemas.microsoft.com/office/powerpoint/2016/slidezoom">
                <pslz:sldZm>
                  <pslz:sldZmObj sldId="2145703901" cId="1965175093">
                    <pslz:zmPr id="{B190ADFC-F643-4775-BA5D-34AD85D430FE}" returnToParent="0" transitionDur="1000">
                      <p166:blipFill xmlns:p166="http://schemas.microsoft.com/office/powerpoint/2016/6/main">
                        <a:blip r:embed="rId14"/>
                        <a:stretch>
                          <a:fillRect/>
                        </a:stretch>
                      </p166:blipFill>
                      <p166:spPr xmlns:p166="http://schemas.microsoft.com/office/powerpoint/2016/6/main">
                        <a:xfrm>
                          <a:off x="0" y="0"/>
                          <a:ext cx="1754379" cy="986838"/>
                        </a:xfrm>
                        <a:prstGeom prst="rect">
                          <a:avLst/>
                        </a:prstGeom>
                        <a:ln w="3175">
                          <a:solidFill>
                            <a:prstClr val="ltGray"/>
                          </a:solidFill>
                        </a:ln>
                      </p166:spPr>
                    </pslz:zmPr>
                  </pslz:sldZmObj>
                </pslz:sldZm>
              </a:graphicData>
            </a:graphic>
          </p:graphicFrame>
        </mc:Choice>
        <mc:Fallback xmlns="">
          <p:pic>
            <p:nvPicPr>
              <p:cNvPr id="10" name="Slide Zoom 9">
                <a:hlinkClick r:id="rId15" action="ppaction://hlinksldjump"/>
                <a:extLst>
                  <a:ext uri="{FF2B5EF4-FFF2-40B4-BE49-F238E27FC236}">
                    <a16:creationId xmlns:a16="http://schemas.microsoft.com/office/drawing/2014/main" id="{0F439DC6-ADB4-DD6B-8B9D-784F2FDCDB3B}"/>
                  </a:ext>
                </a:extLst>
              </p:cNvPr>
              <p:cNvPicPr>
                <a:picLocks noGrp="1" noRot="1" noChangeAspect="1" noMove="1" noResize="1" noEditPoints="1" noAdjustHandles="1" noChangeArrowheads="1" noChangeShapeType="1"/>
              </p:cNvPicPr>
              <p:nvPr/>
            </p:nvPicPr>
            <p:blipFill>
              <a:blip r:embed="rId16"/>
              <a:stretch>
                <a:fillRect/>
              </a:stretch>
            </p:blipFill>
            <p:spPr>
              <a:xfrm>
                <a:off x="1064469" y="2728131"/>
                <a:ext cx="1754379" cy="986838"/>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14" name="Slide Zoom 13">
                <a:extLst>
                  <a:ext uri="{FF2B5EF4-FFF2-40B4-BE49-F238E27FC236}">
                    <a16:creationId xmlns:a16="http://schemas.microsoft.com/office/drawing/2014/main" id="{14BB25BA-92A3-2473-1C25-283DACA10D99}"/>
                  </a:ext>
                </a:extLst>
              </p:cNvPr>
              <p:cNvGraphicFramePr>
                <a:graphicFrameLocks noChangeAspect="1"/>
              </p:cNvGraphicFramePr>
              <p:nvPr>
                <p:extLst>
                  <p:ext uri="{D42A27DB-BD31-4B8C-83A1-F6EECF244321}">
                    <p14:modId xmlns:p14="http://schemas.microsoft.com/office/powerpoint/2010/main" val="2737757303"/>
                  </p:ext>
                </p:extLst>
              </p:nvPr>
            </p:nvGraphicFramePr>
            <p:xfrm>
              <a:off x="4605673" y="2718886"/>
              <a:ext cx="1795127" cy="1039668"/>
            </p:xfrm>
            <a:graphic>
              <a:graphicData uri="http://schemas.microsoft.com/office/powerpoint/2016/slidezoom">
                <pslz:sldZm>
                  <pslz:sldZmObj sldId="2145703883" cId="1646387001">
                    <pslz:zmPr id="{D8C57B12-5440-4751-8526-55B0616515E3}" returnToParent="0" transitionDur="1000">
                      <p166:blipFill xmlns:p166="http://schemas.microsoft.com/office/powerpoint/2016/6/main">
                        <a:blip r:embed="rId17"/>
                        <a:stretch>
                          <a:fillRect/>
                        </a:stretch>
                      </p166:blipFill>
                      <p166:spPr xmlns:p166="http://schemas.microsoft.com/office/powerpoint/2016/6/main">
                        <a:xfrm>
                          <a:off x="0" y="0"/>
                          <a:ext cx="1795127" cy="1039668"/>
                        </a:xfrm>
                        <a:prstGeom prst="rect">
                          <a:avLst/>
                        </a:prstGeom>
                        <a:ln w="3175">
                          <a:solidFill>
                            <a:prstClr val="ltGray"/>
                          </a:solidFill>
                        </a:ln>
                      </p166:spPr>
                    </pslz:zmPr>
                  </pslz:sldZmObj>
                </pslz:sldZm>
              </a:graphicData>
            </a:graphic>
          </p:graphicFrame>
        </mc:Choice>
        <mc:Fallback xmlns="">
          <p:pic>
            <p:nvPicPr>
              <p:cNvPr id="14" name="Slide Zoom 13">
                <a:hlinkClick r:id="rId18" action="ppaction://hlinksldjump"/>
                <a:extLst>
                  <a:ext uri="{FF2B5EF4-FFF2-40B4-BE49-F238E27FC236}">
                    <a16:creationId xmlns:a16="http://schemas.microsoft.com/office/drawing/2014/main" id="{14BB25BA-92A3-2473-1C25-283DACA10D99}"/>
                  </a:ext>
                </a:extLst>
              </p:cNvPr>
              <p:cNvPicPr>
                <a:picLocks noGrp="1" noRot="1" noChangeAspect="1" noMove="1" noResize="1" noEditPoints="1" noAdjustHandles="1" noChangeArrowheads="1" noChangeShapeType="1"/>
              </p:cNvPicPr>
              <p:nvPr/>
            </p:nvPicPr>
            <p:blipFill>
              <a:blip r:embed="rId19"/>
              <a:stretch>
                <a:fillRect/>
              </a:stretch>
            </p:blipFill>
            <p:spPr>
              <a:xfrm>
                <a:off x="4605673" y="2718886"/>
                <a:ext cx="1795127" cy="1039668"/>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20" name="Slide Zoom 19">
                <a:extLst>
                  <a:ext uri="{FF2B5EF4-FFF2-40B4-BE49-F238E27FC236}">
                    <a16:creationId xmlns:a16="http://schemas.microsoft.com/office/drawing/2014/main" id="{5ABA5B6A-F95F-4B79-962F-704C1D48B730}"/>
                  </a:ext>
                </a:extLst>
              </p:cNvPr>
              <p:cNvGraphicFramePr>
                <a:graphicFrameLocks noChangeAspect="1"/>
              </p:cNvGraphicFramePr>
              <p:nvPr>
                <p:extLst>
                  <p:ext uri="{D42A27DB-BD31-4B8C-83A1-F6EECF244321}">
                    <p14:modId xmlns:p14="http://schemas.microsoft.com/office/powerpoint/2010/main" val="2689331065"/>
                  </p:ext>
                </p:extLst>
              </p:nvPr>
            </p:nvGraphicFramePr>
            <p:xfrm>
              <a:off x="8054726" y="2677018"/>
              <a:ext cx="1745056" cy="1137284"/>
            </p:xfrm>
            <a:graphic>
              <a:graphicData uri="http://schemas.microsoft.com/office/powerpoint/2016/slidezoom">
                <pslz:sldZm>
                  <pslz:sldZmObj sldId="2145703902" cId="3028945691">
                    <pslz:zmPr id="{0E1F5F3F-E772-4B93-AE35-DAA5870CD96D}" returnToParent="0" transitionDur="1000">
                      <p166:blipFill xmlns:p166="http://schemas.microsoft.com/office/powerpoint/2016/6/main">
                        <a:blip r:embed="rId20"/>
                        <a:stretch>
                          <a:fillRect/>
                        </a:stretch>
                      </p166:blipFill>
                      <p166:spPr xmlns:p166="http://schemas.microsoft.com/office/powerpoint/2016/6/main">
                        <a:xfrm>
                          <a:off x="0" y="0"/>
                          <a:ext cx="1745056" cy="1137284"/>
                        </a:xfrm>
                        <a:prstGeom prst="rect">
                          <a:avLst/>
                        </a:prstGeom>
                        <a:ln w="3175">
                          <a:solidFill>
                            <a:prstClr val="ltGray"/>
                          </a:solidFill>
                        </a:ln>
                      </p166:spPr>
                    </pslz:zmPr>
                  </pslz:sldZmObj>
                </pslz:sldZm>
              </a:graphicData>
            </a:graphic>
          </p:graphicFrame>
        </mc:Choice>
        <mc:Fallback xmlns="">
          <p:pic>
            <p:nvPicPr>
              <p:cNvPr id="20" name="Slide Zoom 19">
                <a:hlinkClick r:id="rId21" action="ppaction://hlinksldjump"/>
                <a:extLst>
                  <a:ext uri="{FF2B5EF4-FFF2-40B4-BE49-F238E27FC236}">
                    <a16:creationId xmlns:a16="http://schemas.microsoft.com/office/drawing/2014/main" id="{5ABA5B6A-F95F-4B79-962F-704C1D48B730}"/>
                  </a:ext>
                </a:extLst>
              </p:cNvPr>
              <p:cNvPicPr>
                <a:picLocks noGrp="1" noRot="1" noChangeAspect="1" noMove="1" noResize="1" noEditPoints="1" noAdjustHandles="1" noChangeArrowheads="1" noChangeShapeType="1"/>
              </p:cNvPicPr>
              <p:nvPr/>
            </p:nvPicPr>
            <p:blipFill>
              <a:blip r:embed="rId22"/>
              <a:stretch>
                <a:fillRect/>
              </a:stretch>
            </p:blipFill>
            <p:spPr>
              <a:xfrm>
                <a:off x="8054726" y="2677018"/>
                <a:ext cx="1745056" cy="1137284"/>
              </a:xfrm>
              <a:prstGeom prst="rect">
                <a:avLst/>
              </a:prstGeom>
              <a:ln w="3175">
                <a:solidFill>
                  <a:prstClr val="ltGray"/>
                </a:solidFill>
              </a:ln>
            </p:spPr>
          </p:pic>
        </mc:Fallback>
      </mc:AlternateContent>
    </p:spTree>
    <p:extLst>
      <p:ext uri="{BB962C8B-B14F-4D97-AF65-F5344CB8AC3E}">
        <p14:creationId xmlns:p14="http://schemas.microsoft.com/office/powerpoint/2010/main" val="26612368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451CFA6-0E6A-4D19-A2D4-8254BBEDF1E8}"/>
              </a:ext>
            </a:extLst>
          </p:cNvPr>
          <p:cNvSpPr txBox="1"/>
          <p:nvPr/>
        </p:nvSpPr>
        <p:spPr>
          <a:xfrm>
            <a:off x="229587" y="431546"/>
            <a:ext cx="9994187" cy="461665"/>
          </a:xfrm>
          <a:prstGeom prst="rect">
            <a:avLst/>
          </a:prstGeom>
          <a:noFill/>
        </p:spPr>
        <p:txBody>
          <a:bodyPr wrap="square" rtlCol="0" anchor="ctr">
            <a:spAutoFit/>
          </a:bodyPr>
          <a:lstStyle/>
          <a:p>
            <a:pPr marL="0" marR="0" lvl="0" indent="0" algn="l" defTabSz="914400" rtl="0" eaLnBrk="0" fontAlgn="base" latinLnBrk="0" hangingPunct="0">
              <a:lnSpc>
                <a:spcPct val="100000"/>
              </a:lnSpc>
              <a:spcBef>
                <a:spcPct val="10000"/>
              </a:spcBef>
              <a:spcAft>
                <a:spcPct val="0"/>
              </a:spcAft>
              <a:buClr>
                <a:srgbClr val="0B1F65"/>
              </a:buClr>
              <a:buSzTx/>
              <a:buFont typeface="Webdings" pitchFamily="18" charset="2"/>
              <a:buNone/>
              <a:tabLst/>
              <a:defRPr/>
            </a:pPr>
            <a:r>
              <a:rPr lang="en-US" sz="2400" b="1">
                <a:latin typeface="Selawik"/>
                <a:cs typeface="Times New Roman"/>
              </a:rPr>
              <a:t>Core Security Mechanisms - Authentication</a:t>
            </a:r>
          </a:p>
        </p:txBody>
      </p:sp>
      <p:grpSp>
        <p:nvGrpSpPr>
          <p:cNvPr id="12" name="Group 11">
            <a:extLst>
              <a:ext uri="{FF2B5EF4-FFF2-40B4-BE49-F238E27FC236}">
                <a16:creationId xmlns:a16="http://schemas.microsoft.com/office/drawing/2014/main" id="{C6C1F721-1AF1-AE7D-47A4-5D70D6D6B83A}"/>
              </a:ext>
            </a:extLst>
          </p:cNvPr>
          <p:cNvGrpSpPr/>
          <p:nvPr/>
        </p:nvGrpSpPr>
        <p:grpSpPr>
          <a:xfrm>
            <a:off x="453544" y="1317935"/>
            <a:ext cx="7175691" cy="3902616"/>
            <a:chOff x="453543" y="1318455"/>
            <a:chExt cx="3889857" cy="2078101"/>
          </a:xfrm>
        </p:grpSpPr>
        <p:sp>
          <p:nvSpPr>
            <p:cNvPr id="13" name="Footer Text">
              <a:extLst>
                <a:ext uri="{FF2B5EF4-FFF2-40B4-BE49-F238E27FC236}">
                  <a16:creationId xmlns:a16="http://schemas.microsoft.com/office/drawing/2014/main" id="{CE141D3B-3039-B538-B984-B762B98A4A49}"/>
                </a:ext>
              </a:extLst>
            </p:cNvPr>
            <p:cNvSpPr txBox="1"/>
            <p:nvPr/>
          </p:nvSpPr>
          <p:spPr>
            <a:xfrm>
              <a:off x="453543" y="1318455"/>
              <a:ext cx="3889857" cy="98333"/>
            </a:xfrm>
            <a:prstGeom prst="rect">
              <a:avLst/>
            </a:prstGeom>
            <a:noFill/>
          </p:spPr>
          <p:txBody>
            <a:bodyPr wrap="square" lIns="0" tIns="0" rIns="0" bIns="0" rtlCol="0">
              <a:spAutoFit/>
            </a:bodyPr>
            <a:lstStyle/>
            <a:p>
              <a:pPr algn="l"/>
              <a:r>
                <a:rPr lang="en-US" sz="1200">
                  <a:solidFill>
                    <a:schemeClr val="accent6">
                      <a:lumMod val="50000"/>
                    </a:schemeClr>
                  </a:solidFill>
                  <a:latin typeface="+mn-lt"/>
                  <a:cs typeface="Arial" panose="020B0604020202020204" pitchFamily="34" charset="0"/>
                </a:rPr>
                <a:t>Authentication ensures the verification of user identity by validating credentials, granting access to resources</a:t>
              </a:r>
              <a:r>
                <a:rPr lang="en-US" sz="1200">
                  <a:solidFill>
                    <a:schemeClr val="accent6">
                      <a:lumMod val="50000"/>
                    </a:schemeClr>
                  </a:solidFill>
                </a:rPr>
                <a:t>.</a:t>
              </a:r>
            </a:p>
          </p:txBody>
        </p:sp>
        <p:sp>
          <p:nvSpPr>
            <p:cNvPr id="22" name="Text Placeholder 3">
              <a:extLst>
                <a:ext uri="{FF2B5EF4-FFF2-40B4-BE49-F238E27FC236}">
                  <a16:creationId xmlns:a16="http://schemas.microsoft.com/office/drawing/2014/main" id="{2FBE20C1-A233-6775-90DD-58B25F99C150}"/>
                </a:ext>
              </a:extLst>
            </p:cNvPr>
            <p:cNvSpPr txBox="1">
              <a:spLocks/>
            </p:cNvSpPr>
            <p:nvPr/>
          </p:nvSpPr>
          <p:spPr>
            <a:xfrm>
              <a:off x="1018116" y="2811477"/>
              <a:ext cx="1462055" cy="585079"/>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lgn="l" defTabSz="914400">
                <a:spcBef>
                  <a:spcPct val="20000"/>
                </a:spcBef>
                <a:defRPr/>
              </a:pPr>
              <a:r>
                <a:rPr lang="en-US" sz="1200" b="1">
                  <a:solidFill>
                    <a:schemeClr val="tx2"/>
                  </a:solidFill>
                  <a:latin typeface="+mn-lt"/>
                </a:rPr>
                <a:t>Validation through Active Directory</a:t>
              </a:r>
            </a:p>
            <a:p>
              <a:pPr marL="171450" lvl="0" indent="-171450" algn="l" defTabSz="914400">
                <a:spcBef>
                  <a:spcPct val="20000"/>
                </a:spcBef>
                <a:buFont typeface="Arial" panose="020B0604020202020204" pitchFamily="34" charset="0"/>
                <a:buChar char="•"/>
                <a:defRPr/>
              </a:pPr>
              <a:r>
                <a:rPr lang="en-US" sz="1100">
                  <a:solidFill>
                    <a:srgbClr val="000000"/>
                  </a:solidFill>
                  <a:latin typeface="+mn-lt"/>
                </a:rPr>
                <a:t>The credentials are validated against the Active Directory (AD).</a:t>
              </a:r>
            </a:p>
            <a:p>
              <a:pPr marL="171450" lvl="0" indent="-171450" algn="l" defTabSz="914400">
                <a:spcBef>
                  <a:spcPct val="20000"/>
                </a:spcBef>
                <a:buFont typeface="Arial" panose="020B0604020202020204" pitchFamily="34" charset="0"/>
                <a:buChar char="•"/>
                <a:defRPr/>
              </a:pPr>
              <a:r>
                <a:rPr lang="en-US" sz="1100">
                  <a:solidFill>
                    <a:srgbClr val="000000"/>
                  </a:solidFill>
                  <a:latin typeface="+mn-lt"/>
                </a:rPr>
                <a:t>AD checks the user's identity and determines if they are authorized to access the system.</a:t>
              </a:r>
            </a:p>
          </p:txBody>
        </p:sp>
      </p:grpSp>
      <p:sp>
        <p:nvSpPr>
          <p:cNvPr id="39" name="Text Placeholder 3">
            <a:extLst>
              <a:ext uri="{FF2B5EF4-FFF2-40B4-BE49-F238E27FC236}">
                <a16:creationId xmlns:a16="http://schemas.microsoft.com/office/drawing/2014/main" id="{C9B4DC49-E3D9-4CFE-DD96-25893EF7DF2F}"/>
              </a:ext>
            </a:extLst>
          </p:cNvPr>
          <p:cNvSpPr txBox="1">
            <a:spLocks/>
          </p:cNvSpPr>
          <p:nvPr/>
        </p:nvSpPr>
        <p:spPr>
          <a:xfrm>
            <a:off x="5336911" y="4046212"/>
            <a:ext cx="2657289" cy="1098762"/>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lgn="l" defTabSz="914400">
              <a:spcBef>
                <a:spcPct val="20000"/>
              </a:spcBef>
              <a:defRPr/>
            </a:pPr>
            <a:r>
              <a:rPr lang="en-US" sz="1200" b="1">
                <a:solidFill>
                  <a:schemeClr val="bg1">
                    <a:lumMod val="50000"/>
                  </a:schemeClr>
                </a:solidFill>
                <a:latin typeface="+mn-lt"/>
              </a:rPr>
              <a:t>Authentication Failure</a:t>
            </a:r>
            <a:r>
              <a:rPr lang="en-US" sz="1100" b="1">
                <a:solidFill>
                  <a:schemeClr val="bg1">
                    <a:lumMod val="50000"/>
                  </a:schemeClr>
                </a:solidFill>
              </a:rPr>
              <a:t>:</a:t>
            </a:r>
          </a:p>
          <a:p>
            <a:pPr marL="171450" lvl="0" indent="-171450" algn="l" defTabSz="914400">
              <a:spcBef>
                <a:spcPct val="20000"/>
              </a:spcBef>
              <a:buFont typeface="Arial" panose="020B0604020202020204" pitchFamily="34" charset="0"/>
              <a:buChar char="•"/>
              <a:defRPr/>
            </a:pPr>
            <a:r>
              <a:rPr lang="en-US" sz="1100">
                <a:solidFill>
                  <a:srgbClr val="000000"/>
                </a:solidFill>
                <a:latin typeface="+mn-lt"/>
              </a:rPr>
              <a:t>If the credentials are invalid or there’s a mismatch, authentication fails.</a:t>
            </a:r>
          </a:p>
          <a:p>
            <a:pPr marL="171450" lvl="0" indent="-171450" algn="l" defTabSz="914400">
              <a:spcBef>
                <a:spcPct val="20000"/>
              </a:spcBef>
              <a:buFont typeface="Arial" panose="020B0604020202020204" pitchFamily="34" charset="0"/>
              <a:buChar char="•"/>
              <a:defRPr/>
            </a:pPr>
            <a:r>
              <a:rPr lang="en-US" sz="1100">
                <a:solidFill>
                  <a:srgbClr val="000000"/>
                </a:solidFill>
                <a:latin typeface="+mn-lt"/>
              </a:rPr>
              <a:t>The system responds with an appropriate error message (e.g., "Authentication failed").</a:t>
            </a:r>
          </a:p>
        </p:txBody>
      </p:sp>
      <p:sp>
        <p:nvSpPr>
          <p:cNvPr id="6" name="Text Placeholder 3">
            <a:extLst>
              <a:ext uri="{FF2B5EF4-FFF2-40B4-BE49-F238E27FC236}">
                <a16:creationId xmlns:a16="http://schemas.microsoft.com/office/drawing/2014/main" id="{CF426D0D-90F6-04A3-6E69-6F7459DB4A12}"/>
              </a:ext>
            </a:extLst>
          </p:cNvPr>
          <p:cNvSpPr txBox="1">
            <a:spLocks/>
          </p:cNvSpPr>
          <p:nvPr/>
        </p:nvSpPr>
        <p:spPr>
          <a:xfrm>
            <a:off x="1479657" y="2423022"/>
            <a:ext cx="2657289" cy="1283428"/>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lgn="l" defTabSz="914400">
              <a:spcBef>
                <a:spcPct val="20000"/>
              </a:spcBef>
              <a:defRPr/>
            </a:pPr>
            <a:r>
              <a:rPr lang="en-US" sz="1200" b="1">
                <a:solidFill>
                  <a:schemeClr val="accent1"/>
                </a:solidFill>
                <a:latin typeface="+mn-lt"/>
                <a:cs typeface="+mj-cs"/>
              </a:rPr>
              <a:t>User Login Request</a:t>
            </a:r>
            <a:endParaRPr lang="en-US" sz="1200" b="1">
              <a:solidFill>
                <a:schemeClr val="bg1">
                  <a:lumMod val="50000"/>
                </a:schemeClr>
              </a:solidFill>
              <a:latin typeface="+mn-lt"/>
              <a:cs typeface="+mj-cs"/>
            </a:endParaRPr>
          </a:p>
          <a:p>
            <a:pPr marL="171450" lvl="0" indent="-171450" algn="l" defTabSz="914400">
              <a:spcBef>
                <a:spcPct val="20000"/>
              </a:spcBef>
              <a:buFont typeface="Arial" panose="020B0604020202020204" pitchFamily="34" charset="0"/>
              <a:buChar char="•"/>
              <a:defRPr/>
            </a:pPr>
            <a:r>
              <a:rPr lang="en-US" sz="1100">
                <a:solidFill>
                  <a:srgbClr val="000000"/>
                </a:solidFill>
                <a:latin typeface="+mn-lt"/>
              </a:rPr>
              <a:t>The user initiates the login process by providing their credentials (e.g., username and password).</a:t>
            </a:r>
          </a:p>
          <a:p>
            <a:pPr marL="171450" lvl="0" indent="-171450" algn="l" defTabSz="914400">
              <a:spcBef>
                <a:spcPct val="20000"/>
              </a:spcBef>
              <a:buFont typeface="Arial" panose="020B0604020202020204" pitchFamily="34" charset="0"/>
              <a:buChar char="•"/>
              <a:defRPr/>
            </a:pPr>
            <a:r>
              <a:rPr lang="en-US" sz="1100">
                <a:solidFill>
                  <a:srgbClr val="000000"/>
                </a:solidFill>
                <a:latin typeface="+mn-lt"/>
              </a:rPr>
              <a:t>The system begins the process of validating these credentials.</a:t>
            </a:r>
          </a:p>
          <a:p>
            <a:pPr lvl="0" algn="l" defTabSz="914400">
              <a:spcBef>
                <a:spcPct val="20000"/>
              </a:spcBef>
              <a:defRPr/>
            </a:pPr>
            <a:endParaRPr lang="en-US" sz="1000">
              <a:solidFill>
                <a:srgbClr val="000000"/>
              </a:solidFill>
              <a:cs typeface="+mj-cs"/>
            </a:endParaRPr>
          </a:p>
        </p:txBody>
      </p:sp>
      <p:sp>
        <p:nvSpPr>
          <p:cNvPr id="8" name="Text Placeholder 3">
            <a:extLst>
              <a:ext uri="{FF2B5EF4-FFF2-40B4-BE49-F238E27FC236}">
                <a16:creationId xmlns:a16="http://schemas.microsoft.com/office/drawing/2014/main" id="{3FC9C1A2-A9A3-5F69-6584-B3E0DB800874}"/>
              </a:ext>
            </a:extLst>
          </p:cNvPr>
          <p:cNvSpPr txBox="1">
            <a:spLocks/>
          </p:cNvSpPr>
          <p:nvPr/>
        </p:nvSpPr>
        <p:spPr>
          <a:xfrm>
            <a:off x="5336910" y="2482467"/>
            <a:ext cx="2657289" cy="557076"/>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a:spcBef>
                <a:spcPct val="20000"/>
              </a:spcBef>
              <a:defRPr/>
            </a:pPr>
            <a:r>
              <a:rPr lang="en-US" sz="1200">
                <a:solidFill>
                  <a:schemeClr val="accent3">
                    <a:lumMod val="75000"/>
                  </a:schemeClr>
                </a:solidFill>
                <a:latin typeface="+mn-lt"/>
              </a:rPr>
              <a:t>Authentication Success</a:t>
            </a:r>
          </a:p>
          <a:p>
            <a:pPr marL="171450" indent="-171450" algn="l">
              <a:spcBef>
                <a:spcPct val="20000"/>
              </a:spcBef>
              <a:buFont typeface="Arial" panose="020B0604020202020204" pitchFamily="34" charset="0"/>
              <a:buChar char="•"/>
              <a:defRPr/>
            </a:pPr>
            <a:r>
              <a:rPr lang="en-US" sz="1100">
                <a:solidFill>
                  <a:srgbClr val="000000"/>
                </a:solidFill>
                <a:latin typeface="+mn-lt"/>
              </a:rPr>
              <a:t> If the credentials are valid, the system authenticates the user and grants access</a:t>
            </a:r>
            <a:r>
              <a:rPr lang="en-US" sz="1050">
                <a:solidFill>
                  <a:srgbClr val="000000"/>
                </a:solidFill>
              </a:rPr>
              <a:t>.</a:t>
            </a:r>
          </a:p>
        </p:txBody>
      </p:sp>
      <p:pic>
        <p:nvPicPr>
          <p:cNvPr id="9" name="Picture 8" descr="A screenshot of a computer screen&#10;&#10;Description automatically generated">
            <a:extLst>
              <a:ext uri="{FF2B5EF4-FFF2-40B4-BE49-F238E27FC236}">
                <a16:creationId xmlns:a16="http://schemas.microsoft.com/office/drawing/2014/main" id="{DBB23F02-9344-5312-A3A3-27E4A61846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94255" y="1375497"/>
            <a:ext cx="2874282" cy="4416976"/>
          </a:xfrm>
          <a:prstGeom prst="rect">
            <a:avLst/>
          </a:prstGeom>
        </p:spPr>
      </p:pic>
      <p:sp>
        <p:nvSpPr>
          <p:cNvPr id="11" name="Rectangle 10">
            <a:extLst>
              <a:ext uri="{FF2B5EF4-FFF2-40B4-BE49-F238E27FC236}">
                <a16:creationId xmlns:a16="http://schemas.microsoft.com/office/drawing/2014/main" id="{668B776D-D2AB-9C03-47FC-9D4B043C8F93}"/>
              </a:ext>
            </a:extLst>
          </p:cNvPr>
          <p:cNvSpPr/>
          <p:nvPr/>
        </p:nvSpPr>
        <p:spPr>
          <a:xfrm>
            <a:off x="0" y="0"/>
            <a:ext cx="1964602" cy="235390"/>
          </a:xfrm>
          <a:prstGeom prst="rect">
            <a:avLst/>
          </a:prstGeom>
          <a:solidFill>
            <a:schemeClr val="tx1"/>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eaLnBrk="1" fontAlgn="auto" hangingPunct="1">
              <a:spcBef>
                <a:spcPts val="0"/>
              </a:spcBef>
              <a:spcAft>
                <a:spcPts val="0"/>
              </a:spcAft>
              <a:buClrTx/>
              <a:buFontTx/>
              <a:buNone/>
              <a:defRPr/>
            </a:pPr>
            <a:r>
              <a:rPr kumimoji="1" lang="en-US" sz="1200" b="1" i="1" kern="0">
                <a:solidFill>
                  <a:prstClr val="white"/>
                </a:solidFill>
                <a:latin typeface="+mj-lt"/>
                <a:cs typeface="+mn-cs"/>
              </a:rPr>
              <a:t>Development Phase</a:t>
            </a:r>
          </a:p>
        </p:txBody>
      </p:sp>
      <p:sp>
        <p:nvSpPr>
          <p:cNvPr id="16" name="Text Placeholder 3">
            <a:extLst>
              <a:ext uri="{FF2B5EF4-FFF2-40B4-BE49-F238E27FC236}">
                <a16:creationId xmlns:a16="http://schemas.microsoft.com/office/drawing/2014/main" id="{2848E121-C12E-9E98-DA44-2570BF86739D}"/>
              </a:ext>
            </a:extLst>
          </p:cNvPr>
          <p:cNvSpPr txBox="1">
            <a:spLocks/>
          </p:cNvSpPr>
          <p:nvPr/>
        </p:nvSpPr>
        <p:spPr>
          <a:xfrm>
            <a:off x="343170" y="2480618"/>
            <a:ext cx="816850" cy="738664"/>
          </a:xfrm>
          <a:prstGeom prst="rect">
            <a:avLst/>
          </a:prstGeom>
        </p:spPr>
        <p:txBody>
          <a:bodyPr wrap="square" lIns="0" tIns="0" rIns="0" bIns="0" anchor="b">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eaLnBrk="1" fontAlgn="auto" hangingPunct="1">
              <a:spcBef>
                <a:spcPct val="20000"/>
              </a:spcBef>
              <a:spcAft>
                <a:spcPts val="0"/>
              </a:spcAft>
              <a:buClrTx/>
              <a:buFont typeface="Arial" pitchFamily="34" charset="0"/>
              <a:buNone/>
              <a:defRPr/>
            </a:pPr>
            <a:r>
              <a:rPr lang="en-US" sz="4800">
                <a:solidFill>
                  <a:srgbClr val="800000"/>
                </a:solidFill>
                <a:latin typeface="Calibri"/>
                <a:ea typeface="Bogle" charset="0"/>
                <a:cs typeface="Bogle" charset="0"/>
              </a:rPr>
              <a:t>01</a:t>
            </a:r>
          </a:p>
        </p:txBody>
      </p:sp>
      <p:sp>
        <p:nvSpPr>
          <p:cNvPr id="17" name="Text Placeholder 3">
            <a:extLst>
              <a:ext uri="{FF2B5EF4-FFF2-40B4-BE49-F238E27FC236}">
                <a16:creationId xmlns:a16="http://schemas.microsoft.com/office/drawing/2014/main" id="{449130EE-9998-0B4B-E36E-9867EC7D3A4E}"/>
              </a:ext>
            </a:extLst>
          </p:cNvPr>
          <p:cNvSpPr txBox="1">
            <a:spLocks/>
          </p:cNvSpPr>
          <p:nvPr/>
        </p:nvSpPr>
        <p:spPr>
          <a:xfrm>
            <a:off x="343170" y="4183662"/>
            <a:ext cx="816850" cy="738664"/>
          </a:xfrm>
          <a:prstGeom prst="rect">
            <a:avLst/>
          </a:prstGeom>
        </p:spPr>
        <p:txBody>
          <a:bodyPr wrap="square" lIns="0" tIns="0" rIns="0" bIns="0" anchor="b">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eaLnBrk="1" fontAlgn="auto" hangingPunct="1">
              <a:spcBef>
                <a:spcPct val="20000"/>
              </a:spcBef>
              <a:spcAft>
                <a:spcPts val="0"/>
              </a:spcAft>
              <a:buClrTx/>
              <a:buFont typeface="Arial" pitchFamily="34" charset="0"/>
              <a:buNone/>
              <a:defRPr/>
            </a:pPr>
            <a:r>
              <a:rPr lang="en-US" sz="4800">
                <a:solidFill>
                  <a:schemeClr val="tx2"/>
                </a:solidFill>
                <a:latin typeface="Calibri"/>
                <a:ea typeface="Bogle" charset="0"/>
                <a:cs typeface="Bogle" charset="0"/>
              </a:rPr>
              <a:t>02</a:t>
            </a:r>
          </a:p>
        </p:txBody>
      </p:sp>
      <p:sp>
        <p:nvSpPr>
          <p:cNvPr id="18" name="Text Placeholder 3">
            <a:extLst>
              <a:ext uri="{FF2B5EF4-FFF2-40B4-BE49-F238E27FC236}">
                <a16:creationId xmlns:a16="http://schemas.microsoft.com/office/drawing/2014/main" id="{3F0A6D26-316C-54F8-5536-A5846714332B}"/>
              </a:ext>
            </a:extLst>
          </p:cNvPr>
          <p:cNvSpPr txBox="1">
            <a:spLocks/>
          </p:cNvSpPr>
          <p:nvPr/>
        </p:nvSpPr>
        <p:spPr>
          <a:xfrm>
            <a:off x="4398021" y="2458584"/>
            <a:ext cx="816850" cy="738664"/>
          </a:xfrm>
          <a:prstGeom prst="rect">
            <a:avLst/>
          </a:prstGeom>
        </p:spPr>
        <p:txBody>
          <a:bodyPr wrap="square" lIns="0" tIns="0" rIns="0" bIns="0" anchor="b">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eaLnBrk="1" fontAlgn="auto" hangingPunct="1">
              <a:spcBef>
                <a:spcPct val="20000"/>
              </a:spcBef>
              <a:spcAft>
                <a:spcPts val="0"/>
              </a:spcAft>
              <a:buClrTx/>
              <a:buFont typeface="Arial" pitchFamily="34" charset="0"/>
              <a:buNone/>
              <a:defRPr/>
            </a:pPr>
            <a:r>
              <a:rPr lang="en-US" sz="4800">
                <a:solidFill>
                  <a:schemeClr val="accent3"/>
                </a:solidFill>
                <a:latin typeface="Calibri"/>
                <a:ea typeface="Bogle" charset="0"/>
                <a:cs typeface="Bogle" charset="0"/>
              </a:rPr>
              <a:t>03</a:t>
            </a:r>
          </a:p>
        </p:txBody>
      </p:sp>
      <p:sp>
        <p:nvSpPr>
          <p:cNvPr id="19" name="Text Placeholder 3">
            <a:extLst>
              <a:ext uri="{FF2B5EF4-FFF2-40B4-BE49-F238E27FC236}">
                <a16:creationId xmlns:a16="http://schemas.microsoft.com/office/drawing/2014/main" id="{673720E0-2DFB-0EEB-60CF-3F33B21168FD}"/>
              </a:ext>
            </a:extLst>
          </p:cNvPr>
          <p:cNvSpPr txBox="1">
            <a:spLocks/>
          </p:cNvSpPr>
          <p:nvPr/>
        </p:nvSpPr>
        <p:spPr>
          <a:xfrm>
            <a:off x="4398021" y="4165804"/>
            <a:ext cx="816850" cy="738664"/>
          </a:xfrm>
          <a:prstGeom prst="rect">
            <a:avLst/>
          </a:prstGeom>
        </p:spPr>
        <p:txBody>
          <a:bodyPr wrap="square" lIns="0" tIns="0" rIns="0" bIns="0" anchor="b">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eaLnBrk="1" fontAlgn="auto" hangingPunct="1">
              <a:spcBef>
                <a:spcPct val="20000"/>
              </a:spcBef>
              <a:spcAft>
                <a:spcPts val="0"/>
              </a:spcAft>
              <a:buClrTx/>
              <a:buFont typeface="Arial" pitchFamily="34" charset="0"/>
              <a:buNone/>
              <a:defRPr/>
            </a:pPr>
            <a:r>
              <a:rPr lang="en-US" sz="4800">
                <a:solidFill>
                  <a:schemeClr val="accent4"/>
                </a:solidFill>
                <a:latin typeface="Calibri"/>
                <a:ea typeface="Bogle" charset="0"/>
                <a:cs typeface="Bogle" charset="0"/>
              </a:rPr>
              <a:t>04</a:t>
            </a:r>
          </a:p>
        </p:txBody>
      </p:sp>
      <p:pic>
        <p:nvPicPr>
          <p:cNvPr id="15" name="Graphic 14" descr="Back with solid fill">
            <a:hlinkClick r:id="rId3" action="ppaction://hlinksldjump"/>
            <a:extLst>
              <a:ext uri="{FF2B5EF4-FFF2-40B4-BE49-F238E27FC236}">
                <a16:creationId xmlns:a16="http://schemas.microsoft.com/office/drawing/2014/main" id="{D1F1C352-A5DB-34E5-56F6-ACB28DAD49B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857251" y="6128966"/>
            <a:ext cx="567771" cy="567771"/>
          </a:xfrm>
          <a:prstGeom prst="rect">
            <a:avLst/>
          </a:prstGeom>
        </p:spPr>
      </p:pic>
      <p:pic>
        <p:nvPicPr>
          <p:cNvPr id="3" name="Picture 2">
            <a:extLst>
              <a:ext uri="{FF2B5EF4-FFF2-40B4-BE49-F238E27FC236}">
                <a16:creationId xmlns:a16="http://schemas.microsoft.com/office/drawing/2014/main" id="{0E7E9840-4BEF-4738-331B-C8DFF1274451}"/>
              </a:ext>
            </a:extLst>
          </p:cNvPr>
          <p:cNvPicPr>
            <a:picLocks noChangeAspect="1"/>
          </p:cNvPicPr>
          <p:nvPr/>
        </p:nvPicPr>
        <p:blipFill>
          <a:blip r:embed="rId6"/>
          <a:stretch>
            <a:fillRect/>
          </a:stretch>
        </p:blipFill>
        <p:spPr>
          <a:xfrm>
            <a:off x="11220450" y="76694"/>
            <a:ext cx="971550" cy="933450"/>
          </a:xfrm>
          <a:prstGeom prst="rect">
            <a:avLst/>
          </a:prstGeom>
        </p:spPr>
      </p:pic>
    </p:spTree>
    <p:extLst>
      <p:ext uri="{BB962C8B-B14F-4D97-AF65-F5344CB8AC3E}">
        <p14:creationId xmlns:p14="http://schemas.microsoft.com/office/powerpoint/2010/main" val="19651750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D9966C4-7A80-1E2F-07E9-E69AA7DBECC6}"/>
              </a:ext>
            </a:extLst>
          </p:cNvPr>
          <p:cNvSpPr txBox="1"/>
          <p:nvPr/>
        </p:nvSpPr>
        <p:spPr>
          <a:xfrm>
            <a:off x="277879" y="394196"/>
            <a:ext cx="9994187" cy="461665"/>
          </a:xfrm>
          <a:prstGeom prst="rect">
            <a:avLst/>
          </a:prstGeom>
          <a:noFill/>
        </p:spPr>
        <p:txBody>
          <a:bodyPr wrap="square" lIns="91440" tIns="45720" rIns="91440" bIns="45720" rtlCol="0" anchor="ctr">
            <a:spAutoFit/>
          </a:bodyPr>
          <a:lstStyle/>
          <a:p>
            <a:pPr marL="0" marR="0" lvl="0" indent="0" algn="l" defTabSz="914400" rtl="0" eaLnBrk="0" fontAlgn="base" latinLnBrk="0" hangingPunct="0">
              <a:lnSpc>
                <a:spcPct val="100000"/>
              </a:lnSpc>
              <a:spcBef>
                <a:spcPct val="10000"/>
              </a:spcBef>
              <a:spcAft>
                <a:spcPct val="0"/>
              </a:spcAft>
              <a:buClr>
                <a:srgbClr val="0B1F65"/>
              </a:buClr>
              <a:buSzTx/>
              <a:buFont typeface="Webdings" pitchFamily="18" charset="2"/>
              <a:buNone/>
              <a:tabLst/>
              <a:defRPr/>
            </a:pPr>
            <a:r>
              <a:rPr lang="en-US" sz="2400" b="1">
                <a:latin typeface="+mj-lt"/>
                <a:cs typeface="Times New Roman"/>
              </a:rPr>
              <a:t>Core Security Mechanisms - Authorization</a:t>
            </a:r>
            <a:endParaRPr lang="en-US" sz="2400" b="1" i="0" u="none" strike="noStrike" kern="1200" cap="none" spc="0" normalizeH="0" baseline="0" noProof="0">
              <a:ln>
                <a:noFill/>
              </a:ln>
              <a:effectLst/>
              <a:uLnTx/>
              <a:uFillTx/>
              <a:latin typeface="+mj-lt"/>
              <a:cs typeface="Times New Roman"/>
            </a:endParaRPr>
          </a:p>
        </p:txBody>
      </p:sp>
      <p:pic>
        <p:nvPicPr>
          <p:cNvPr id="9" name="Picture 8">
            <a:hlinkClick r:id="rId3" action="ppaction://hlinkfile"/>
            <a:extLst>
              <a:ext uri="{FF2B5EF4-FFF2-40B4-BE49-F238E27FC236}">
                <a16:creationId xmlns:a16="http://schemas.microsoft.com/office/drawing/2014/main" id="{14DCEEAA-C1F8-D13C-72B7-4471E0398A26}"/>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8741237" y="1093301"/>
            <a:ext cx="2582546" cy="4922674"/>
          </a:xfrm>
          <a:prstGeom prst="rect">
            <a:avLst/>
          </a:prstGeom>
        </p:spPr>
      </p:pic>
      <p:grpSp>
        <p:nvGrpSpPr>
          <p:cNvPr id="50" name="Group 49">
            <a:extLst>
              <a:ext uri="{FF2B5EF4-FFF2-40B4-BE49-F238E27FC236}">
                <a16:creationId xmlns:a16="http://schemas.microsoft.com/office/drawing/2014/main" id="{E2BAB42E-5C71-E7EA-7322-6C33982EA943}"/>
              </a:ext>
            </a:extLst>
          </p:cNvPr>
          <p:cNvGrpSpPr/>
          <p:nvPr/>
        </p:nvGrpSpPr>
        <p:grpSpPr>
          <a:xfrm>
            <a:off x="453543" y="1243471"/>
            <a:ext cx="7549286" cy="4268764"/>
            <a:chOff x="453543" y="1301061"/>
            <a:chExt cx="4153659" cy="2742251"/>
          </a:xfrm>
        </p:grpSpPr>
        <p:sp>
          <p:nvSpPr>
            <p:cNvPr id="51" name="Footer Text">
              <a:extLst>
                <a:ext uri="{FF2B5EF4-FFF2-40B4-BE49-F238E27FC236}">
                  <a16:creationId xmlns:a16="http://schemas.microsoft.com/office/drawing/2014/main" id="{07106D3D-F79C-DCB1-691A-BCC943FDF2A7}"/>
                </a:ext>
              </a:extLst>
            </p:cNvPr>
            <p:cNvSpPr txBox="1"/>
            <p:nvPr/>
          </p:nvSpPr>
          <p:spPr>
            <a:xfrm>
              <a:off x="453543" y="1301061"/>
              <a:ext cx="3889857" cy="237258"/>
            </a:xfrm>
            <a:prstGeom prst="rect">
              <a:avLst/>
            </a:prstGeom>
            <a:noFill/>
          </p:spPr>
          <p:txBody>
            <a:bodyPr wrap="square" lIns="0" tIns="0" rIns="0" bIns="0" rtlCol="0">
              <a:spAutoFit/>
            </a:bodyPr>
            <a:lstStyle/>
            <a:p>
              <a:pPr algn="l"/>
              <a:r>
                <a:rPr lang="en-US" sz="1200">
                  <a:solidFill>
                    <a:schemeClr val="accent6">
                      <a:lumMod val="50000"/>
                    </a:schemeClr>
                  </a:solidFill>
                  <a:latin typeface="+mn-lt"/>
                </a:rPr>
                <a:t>Authorization ensures that authenticated users have the appropriate permissions to access specific resources or perform certain actions, enforcing security policies and preventing unauthorized access.</a:t>
              </a:r>
            </a:p>
          </p:txBody>
        </p:sp>
        <p:sp>
          <p:nvSpPr>
            <p:cNvPr id="55" name="Text Placeholder 3">
              <a:extLst>
                <a:ext uri="{FF2B5EF4-FFF2-40B4-BE49-F238E27FC236}">
                  <a16:creationId xmlns:a16="http://schemas.microsoft.com/office/drawing/2014/main" id="{0DF073F8-981A-A238-37A1-AE9234718765}"/>
                </a:ext>
              </a:extLst>
            </p:cNvPr>
            <p:cNvSpPr txBox="1">
              <a:spLocks/>
            </p:cNvSpPr>
            <p:nvPr/>
          </p:nvSpPr>
          <p:spPr>
            <a:xfrm>
              <a:off x="1002850" y="1938574"/>
              <a:ext cx="1477321" cy="843236"/>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lgn="l" defTabSz="914400">
                <a:spcBef>
                  <a:spcPct val="20000"/>
                </a:spcBef>
                <a:defRPr/>
              </a:pPr>
              <a:r>
                <a:rPr lang="en-US" sz="1100" b="1">
                  <a:solidFill>
                    <a:schemeClr val="accent1"/>
                  </a:solidFill>
                  <a:latin typeface="+mj-lt"/>
                </a:rPr>
                <a:t>Excluded Routes for Flexibility</a:t>
              </a:r>
              <a:endParaRPr lang="en-US" sz="1100" b="1">
                <a:solidFill>
                  <a:schemeClr val="bg1">
                    <a:lumMod val="50000"/>
                  </a:schemeClr>
                </a:solidFill>
                <a:latin typeface="+mj-lt"/>
                <a:cs typeface="+mj-cs"/>
              </a:endParaRPr>
            </a:p>
            <a:p>
              <a:pPr marL="171450" lvl="0" indent="-171450" algn="l" defTabSz="914400">
                <a:spcBef>
                  <a:spcPct val="20000"/>
                </a:spcBef>
                <a:buFont typeface="Arial" panose="020B0604020202020204" pitchFamily="34" charset="0"/>
                <a:buChar char="•"/>
                <a:defRPr/>
              </a:pPr>
              <a:r>
                <a:rPr lang="en-US" sz="1000">
                  <a:solidFill>
                    <a:schemeClr val="accent6"/>
                  </a:solidFill>
                  <a:latin typeface="+mn-lt"/>
                </a:rPr>
                <a:t>Login APIs are typically excluded from authorization checks to allow all users, including unauthenticated ones, to initiate the authentication process. This ensures that identity verification occurs first, enabling users to authenticate before any authorization rules or permissions are applied.</a:t>
              </a:r>
            </a:p>
          </p:txBody>
        </p:sp>
        <p:sp>
          <p:nvSpPr>
            <p:cNvPr id="59" name="Text Placeholder 3">
              <a:extLst>
                <a:ext uri="{FF2B5EF4-FFF2-40B4-BE49-F238E27FC236}">
                  <a16:creationId xmlns:a16="http://schemas.microsoft.com/office/drawing/2014/main" id="{058D3647-924D-493D-0D69-277374E5E629}"/>
                </a:ext>
              </a:extLst>
            </p:cNvPr>
            <p:cNvSpPr txBox="1">
              <a:spLocks/>
            </p:cNvSpPr>
            <p:nvPr/>
          </p:nvSpPr>
          <p:spPr>
            <a:xfrm>
              <a:off x="3145147" y="1876208"/>
              <a:ext cx="1462055" cy="632689"/>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lgn="l" defTabSz="914400">
                <a:spcBef>
                  <a:spcPct val="20000"/>
                </a:spcBef>
                <a:defRPr/>
              </a:pPr>
              <a:r>
                <a:rPr lang="en-US" sz="1100" b="1">
                  <a:solidFill>
                    <a:schemeClr val="bg1">
                      <a:lumMod val="50000"/>
                    </a:schemeClr>
                  </a:solidFill>
                  <a:latin typeface="+mj-lt"/>
                </a:rPr>
                <a:t>Detailed Logging for Security</a:t>
              </a:r>
            </a:p>
            <a:p>
              <a:pPr marL="171450" lvl="0" indent="-171450" algn="l" defTabSz="914400">
                <a:spcBef>
                  <a:spcPct val="20000"/>
                </a:spcBef>
                <a:buFont typeface="Arial" panose="020B0604020202020204" pitchFamily="34" charset="0"/>
                <a:buChar char="•"/>
                <a:defRPr/>
              </a:pPr>
              <a:r>
                <a:rPr lang="en-US" sz="1000">
                  <a:solidFill>
                    <a:srgbClr val="000000"/>
                  </a:solidFill>
                  <a:latin typeface="+mn-lt"/>
                </a:rPr>
                <a:t>Unauthorized access attempts are logged with comprehensive details like IP address and endpoint, helping track and analyze potential security threats.</a:t>
              </a:r>
              <a:br>
                <a:rPr lang="en-US" sz="1100" b="1">
                  <a:solidFill>
                    <a:schemeClr val="bg1">
                      <a:lumMod val="50000"/>
                    </a:schemeClr>
                  </a:solidFill>
                </a:rPr>
              </a:br>
              <a:endParaRPr lang="en-US" sz="1100">
                <a:solidFill>
                  <a:schemeClr val="bg1">
                    <a:lumMod val="50000"/>
                  </a:schemeClr>
                </a:solidFill>
                <a:cs typeface="+mj-cs"/>
              </a:endParaRPr>
            </a:p>
          </p:txBody>
        </p:sp>
        <p:sp>
          <p:nvSpPr>
            <p:cNvPr id="60" name="Text Placeholder 3">
              <a:extLst>
                <a:ext uri="{FF2B5EF4-FFF2-40B4-BE49-F238E27FC236}">
                  <a16:creationId xmlns:a16="http://schemas.microsoft.com/office/drawing/2014/main" id="{B9B42950-01C5-CDC8-AA2D-747864D9893E}"/>
                </a:ext>
              </a:extLst>
            </p:cNvPr>
            <p:cNvSpPr txBox="1">
              <a:spLocks/>
            </p:cNvSpPr>
            <p:nvPr/>
          </p:nvSpPr>
          <p:spPr>
            <a:xfrm>
              <a:off x="1043693" y="2870942"/>
              <a:ext cx="1462055" cy="425088"/>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lgn="l" defTabSz="914400">
                <a:spcBef>
                  <a:spcPct val="20000"/>
                </a:spcBef>
                <a:defRPr/>
              </a:pPr>
              <a:r>
                <a:rPr lang="en-US" sz="1100" b="1">
                  <a:solidFill>
                    <a:schemeClr val="tx2"/>
                  </a:solidFill>
                  <a:latin typeface="+mj-lt"/>
                </a:rPr>
                <a:t>Comprehensive Session Validation</a:t>
              </a:r>
            </a:p>
            <a:p>
              <a:pPr marL="171450" lvl="0" indent="-171450" algn="l" defTabSz="914400">
                <a:spcBef>
                  <a:spcPct val="20000"/>
                </a:spcBef>
                <a:buFont typeface="Arial" panose="020B0604020202020204" pitchFamily="34" charset="0"/>
                <a:buChar char="•"/>
                <a:defRPr/>
              </a:pPr>
              <a:r>
                <a:rPr lang="en-US" sz="1000">
                  <a:solidFill>
                    <a:schemeClr val="accent6"/>
                  </a:solidFill>
                  <a:latin typeface="+mn-lt"/>
                </a:rPr>
                <a:t>This ensures the session is active and valid by checking expiration times and idle activity, safeguarding against unauthorized usage.</a:t>
              </a:r>
              <a:endParaRPr lang="en-US" sz="1000">
                <a:solidFill>
                  <a:schemeClr val="accent6"/>
                </a:solidFill>
                <a:latin typeface="+mn-lt"/>
                <a:cs typeface="+mj-cs"/>
              </a:endParaRPr>
            </a:p>
          </p:txBody>
        </p:sp>
        <p:sp>
          <p:nvSpPr>
            <p:cNvPr id="61" name="Text Placeholder 3">
              <a:extLst>
                <a:ext uri="{FF2B5EF4-FFF2-40B4-BE49-F238E27FC236}">
                  <a16:creationId xmlns:a16="http://schemas.microsoft.com/office/drawing/2014/main" id="{54DFAD3D-0E7F-BBD2-E100-855CF96D0CEC}"/>
                </a:ext>
              </a:extLst>
            </p:cNvPr>
            <p:cNvSpPr txBox="1">
              <a:spLocks/>
            </p:cNvSpPr>
            <p:nvPr/>
          </p:nvSpPr>
          <p:spPr>
            <a:xfrm>
              <a:off x="3145147" y="2703990"/>
              <a:ext cx="1462055" cy="523946"/>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lgn="l" defTabSz="914400">
                <a:spcBef>
                  <a:spcPct val="20000"/>
                </a:spcBef>
                <a:defRPr/>
              </a:pPr>
              <a:r>
                <a:rPr lang="en-US" sz="1100" b="1">
                  <a:solidFill>
                    <a:schemeClr val="accent5"/>
                  </a:solidFill>
                  <a:latin typeface="+mj-lt"/>
                </a:rPr>
                <a:t>Integrated Request Handling</a:t>
              </a:r>
              <a:endParaRPr lang="en-US" sz="1100" b="1">
                <a:solidFill>
                  <a:schemeClr val="bg1">
                    <a:lumMod val="50000"/>
                  </a:schemeClr>
                </a:solidFill>
                <a:latin typeface="+mj-lt"/>
              </a:endParaRPr>
            </a:p>
            <a:p>
              <a:pPr marL="171450" lvl="0" indent="-171450" algn="l" defTabSz="914400">
                <a:spcBef>
                  <a:spcPct val="20000"/>
                </a:spcBef>
                <a:buFont typeface="Arial" panose="020B0604020202020204" pitchFamily="34" charset="0"/>
                <a:buChar char="•"/>
                <a:defRPr/>
              </a:pPr>
              <a:r>
                <a:rPr lang="en-US" sz="1000">
                  <a:solidFill>
                    <a:srgbClr val="000000"/>
                  </a:solidFill>
                  <a:latin typeface="+mn-lt"/>
                </a:rPr>
                <a:t>Middleware integrates seamlessly into the pipeline, blocking unauthorized requests with a 401 Unauthorized response while allowing valid ones to proceed.</a:t>
              </a:r>
            </a:p>
          </p:txBody>
        </p:sp>
        <p:sp>
          <p:nvSpPr>
            <p:cNvPr id="62" name="Text Placeholder 3">
              <a:extLst>
                <a:ext uri="{FF2B5EF4-FFF2-40B4-BE49-F238E27FC236}">
                  <a16:creationId xmlns:a16="http://schemas.microsoft.com/office/drawing/2014/main" id="{17950DA8-0E08-0B50-43E7-70DC8CCF1AB7}"/>
                </a:ext>
              </a:extLst>
            </p:cNvPr>
            <p:cNvSpPr txBox="1">
              <a:spLocks/>
            </p:cNvSpPr>
            <p:nvPr/>
          </p:nvSpPr>
          <p:spPr>
            <a:xfrm>
              <a:off x="1002850" y="3507503"/>
              <a:ext cx="1462055" cy="535809"/>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lgn="l" defTabSz="914400">
                <a:spcBef>
                  <a:spcPct val="20000"/>
                </a:spcBef>
                <a:defRPr/>
              </a:pPr>
              <a:r>
                <a:rPr lang="en-US" sz="1100">
                  <a:solidFill>
                    <a:schemeClr val="accent3">
                      <a:lumMod val="75000"/>
                    </a:schemeClr>
                  </a:solidFill>
                  <a:latin typeface="+mj-lt"/>
                </a:rPr>
                <a:t>User-Specific Access Control</a:t>
              </a:r>
            </a:p>
            <a:p>
              <a:pPr marL="171450" lvl="0" indent="-171450" algn="l" defTabSz="914400">
                <a:spcBef>
                  <a:spcPct val="20000"/>
                </a:spcBef>
                <a:buFont typeface="Arial" panose="020B0604020202020204" pitchFamily="34" charset="0"/>
                <a:buChar char="•"/>
                <a:defRPr/>
              </a:pPr>
              <a:r>
                <a:rPr lang="en-US" sz="1000">
                  <a:solidFill>
                    <a:srgbClr val="000000"/>
                  </a:solidFill>
                  <a:latin typeface="+mn-lt"/>
                </a:rPr>
                <a:t>Its logic verifies user roles, modules, and screen access permissions through database queries, ensuring only authorized actions are performed.</a:t>
              </a:r>
              <a:endParaRPr lang="en-US" sz="1000">
                <a:solidFill>
                  <a:srgbClr val="000000"/>
                </a:solidFill>
                <a:latin typeface="+mn-lt"/>
                <a:cs typeface="+mj-cs"/>
              </a:endParaRPr>
            </a:p>
          </p:txBody>
        </p:sp>
      </p:grpSp>
      <p:pic>
        <p:nvPicPr>
          <p:cNvPr id="5" name="Graphic 4" descr="Back with solid fill">
            <a:hlinkClick r:id="rId5" action="ppaction://hlinksldjump"/>
            <a:extLst>
              <a:ext uri="{FF2B5EF4-FFF2-40B4-BE49-F238E27FC236}">
                <a16:creationId xmlns:a16="http://schemas.microsoft.com/office/drawing/2014/main" id="{B32D700B-56B4-EE88-7EB0-3FC44072A30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857251" y="6128966"/>
            <a:ext cx="567771" cy="567771"/>
          </a:xfrm>
          <a:prstGeom prst="rect">
            <a:avLst/>
          </a:prstGeom>
        </p:spPr>
      </p:pic>
      <p:sp>
        <p:nvSpPr>
          <p:cNvPr id="7" name="Rectangle 6">
            <a:extLst>
              <a:ext uri="{FF2B5EF4-FFF2-40B4-BE49-F238E27FC236}">
                <a16:creationId xmlns:a16="http://schemas.microsoft.com/office/drawing/2014/main" id="{4ADC1D1C-779E-BBA4-3D7C-93299BD17299}"/>
              </a:ext>
            </a:extLst>
          </p:cNvPr>
          <p:cNvSpPr/>
          <p:nvPr/>
        </p:nvSpPr>
        <p:spPr>
          <a:xfrm>
            <a:off x="0" y="0"/>
            <a:ext cx="1964602" cy="235390"/>
          </a:xfrm>
          <a:prstGeom prst="rect">
            <a:avLst/>
          </a:prstGeom>
          <a:solidFill>
            <a:schemeClr val="tx1"/>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eaLnBrk="1" fontAlgn="auto" hangingPunct="1">
              <a:spcBef>
                <a:spcPts val="0"/>
              </a:spcBef>
              <a:spcAft>
                <a:spcPts val="0"/>
              </a:spcAft>
              <a:buClrTx/>
              <a:buFontTx/>
              <a:buNone/>
              <a:defRPr/>
            </a:pPr>
            <a:r>
              <a:rPr kumimoji="1" lang="en-US" sz="1200" b="1" i="1" kern="0">
                <a:solidFill>
                  <a:prstClr val="white"/>
                </a:solidFill>
                <a:latin typeface="+mj-lt"/>
                <a:cs typeface="+mn-cs"/>
              </a:rPr>
              <a:t>Development Phase</a:t>
            </a:r>
          </a:p>
        </p:txBody>
      </p:sp>
      <p:sp>
        <p:nvSpPr>
          <p:cNvPr id="10" name="Text Placeholder 3">
            <a:extLst>
              <a:ext uri="{FF2B5EF4-FFF2-40B4-BE49-F238E27FC236}">
                <a16:creationId xmlns:a16="http://schemas.microsoft.com/office/drawing/2014/main" id="{2C439024-0C17-B9D6-7233-20F6F80B064C}"/>
              </a:ext>
            </a:extLst>
          </p:cNvPr>
          <p:cNvSpPr txBox="1">
            <a:spLocks/>
          </p:cNvSpPr>
          <p:nvPr/>
        </p:nvSpPr>
        <p:spPr>
          <a:xfrm>
            <a:off x="459792" y="2235864"/>
            <a:ext cx="816850" cy="738664"/>
          </a:xfrm>
          <a:prstGeom prst="rect">
            <a:avLst/>
          </a:prstGeom>
        </p:spPr>
        <p:txBody>
          <a:bodyPr wrap="square" lIns="0" tIns="0" rIns="0" bIns="0" anchor="b">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eaLnBrk="1" fontAlgn="auto" hangingPunct="1">
              <a:spcBef>
                <a:spcPct val="20000"/>
              </a:spcBef>
              <a:spcAft>
                <a:spcPts val="0"/>
              </a:spcAft>
              <a:buClrTx/>
              <a:buFont typeface="Arial" pitchFamily="34" charset="0"/>
              <a:buNone/>
              <a:defRPr/>
            </a:pPr>
            <a:r>
              <a:rPr lang="en-US" sz="4800">
                <a:solidFill>
                  <a:srgbClr val="800000"/>
                </a:solidFill>
                <a:latin typeface="Calibri"/>
                <a:ea typeface="Bogle" charset="0"/>
                <a:cs typeface="Bogle" charset="0"/>
              </a:rPr>
              <a:t>01</a:t>
            </a:r>
          </a:p>
        </p:txBody>
      </p:sp>
      <p:sp>
        <p:nvSpPr>
          <p:cNvPr id="11" name="Text Placeholder 3">
            <a:extLst>
              <a:ext uri="{FF2B5EF4-FFF2-40B4-BE49-F238E27FC236}">
                <a16:creationId xmlns:a16="http://schemas.microsoft.com/office/drawing/2014/main" id="{5782E359-8E26-2B83-F900-2086428FC0A3}"/>
              </a:ext>
            </a:extLst>
          </p:cNvPr>
          <p:cNvSpPr txBox="1">
            <a:spLocks/>
          </p:cNvSpPr>
          <p:nvPr/>
        </p:nvSpPr>
        <p:spPr>
          <a:xfrm>
            <a:off x="453543" y="3597591"/>
            <a:ext cx="816850" cy="738664"/>
          </a:xfrm>
          <a:prstGeom prst="rect">
            <a:avLst/>
          </a:prstGeom>
        </p:spPr>
        <p:txBody>
          <a:bodyPr wrap="square" lIns="0" tIns="0" rIns="0" bIns="0" anchor="b">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eaLnBrk="1" fontAlgn="auto" hangingPunct="1">
              <a:spcBef>
                <a:spcPct val="20000"/>
              </a:spcBef>
              <a:spcAft>
                <a:spcPts val="0"/>
              </a:spcAft>
              <a:buClrTx/>
              <a:buFont typeface="Arial" pitchFamily="34" charset="0"/>
              <a:buNone/>
              <a:defRPr/>
            </a:pPr>
            <a:r>
              <a:rPr lang="en-US" sz="4800">
                <a:solidFill>
                  <a:schemeClr val="tx2"/>
                </a:solidFill>
                <a:latin typeface="Calibri"/>
                <a:ea typeface="Bogle" charset="0"/>
                <a:cs typeface="Bogle" charset="0"/>
              </a:rPr>
              <a:t>02</a:t>
            </a:r>
          </a:p>
        </p:txBody>
      </p:sp>
      <p:sp>
        <p:nvSpPr>
          <p:cNvPr id="12" name="Text Placeholder 3">
            <a:extLst>
              <a:ext uri="{FF2B5EF4-FFF2-40B4-BE49-F238E27FC236}">
                <a16:creationId xmlns:a16="http://schemas.microsoft.com/office/drawing/2014/main" id="{F28EEB8D-5994-0E0C-452C-707ED28F7BC2}"/>
              </a:ext>
            </a:extLst>
          </p:cNvPr>
          <p:cNvSpPr txBox="1">
            <a:spLocks/>
          </p:cNvSpPr>
          <p:nvPr/>
        </p:nvSpPr>
        <p:spPr>
          <a:xfrm>
            <a:off x="453543" y="4678160"/>
            <a:ext cx="816850" cy="738664"/>
          </a:xfrm>
          <a:prstGeom prst="rect">
            <a:avLst/>
          </a:prstGeom>
        </p:spPr>
        <p:txBody>
          <a:bodyPr wrap="square" lIns="0" tIns="0" rIns="0" bIns="0" anchor="b">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eaLnBrk="1" fontAlgn="auto" hangingPunct="1">
              <a:spcBef>
                <a:spcPct val="20000"/>
              </a:spcBef>
              <a:spcAft>
                <a:spcPts val="0"/>
              </a:spcAft>
              <a:buClrTx/>
              <a:buFont typeface="Arial" pitchFamily="34" charset="0"/>
              <a:buNone/>
              <a:defRPr/>
            </a:pPr>
            <a:r>
              <a:rPr lang="en-US" sz="4800">
                <a:solidFill>
                  <a:schemeClr val="accent3"/>
                </a:solidFill>
                <a:latin typeface="Calibri"/>
                <a:ea typeface="Bogle" charset="0"/>
                <a:cs typeface="Bogle" charset="0"/>
              </a:rPr>
              <a:t>03</a:t>
            </a:r>
          </a:p>
        </p:txBody>
      </p:sp>
      <p:sp>
        <p:nvSpPr>
          <p:cNvPr id="13" name="Text Placeholder 3">
            <a:extLst>
              <a:ext uri="{FF2B5EF4-FFF2-40B4-BE49-F238E27FC236}">
                <a16:creationId xmlns:a16="http://schemas.microsoft.com/office/drawing/2014/main" id="{F88C69C4-BF0B-144D-E29D-88F727AA8E70}"/>
              </a:ext>
            </a:extLst>
          </p:cNvPr>
          <p:cNvSpPr txBox="1">
            <a:spLocks/>
          </p:cNvSpPr>
          <p:nvPr/>
        </p:nvSpPr>
        <p:spPr>
          <a:xfrm>
            <a:off x="4439182" y="2220041"/>
            <a:ext cx="816850" cy="738664"/>
          </a:xfrm>
          <a:prstGeom prst="rect">
            <a:avLst/>
          </a:prstGeom>
        </p:spPr>
        <p:txBody>
          <a:bodyPr wrap="square" lIns="0" tIns="0" rIns="0" bIns="0" anchor="b">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eaLnBrk="1" fontAlgn="auto" hangingPunct="1">
              <a:spcBef>
                <a:spcPct val="20000"/>
              </a:spcBef>
              <a:spcAft>
                <a:spcPts val="0"/>
              </a:spcAft>
              <a:buClrTx/>
              <a:buFont typeface="Arial" pitchFamily="34" charset="0"/>
              <a:buNone/>
              <a:defRPr/>
            </a:pPr>
            <a:r>
              <a:rPr lang="en-US" sz="4800">
                <a:solidFill>
                  <a:schemeClr val="accent4"/>
                </a:solidFill>
                <a:latin typeface="Calibri"/>
                <a:ea typeface="Bogle" charset="0"/>
                <a:cs typeface="Bogle" charset="0"/>
              </a:rPr>
              <a:t>04</a:t>
            </a:r>
          </a:p>
        </p:txBody>
      </p:sp>
      <p:sp>
        <p:nvSpPr>
          <p:cNvPr id="14" name="Text Placeholder 3">
            <a:extLst>
              <a:ext uri="{FF2B5EF4-FFF2-40B4-BE49-F238E27FC236}">
                <a16:creationId xmlns:a16="http://schemas.microsoft.com/office/drawing/2014/main" id="{BDA68D27-441A-76BF-88C8-493781700738}"/>
              </a:ext>
            </a:extLst>
          </p:cNvPr>
          <p:cNvSpPr txBox="1">
            <a:spLocks/>
          </p:cNvSpPr>
          <p:nvPr/>
        </p:nvSpPr>
        <p:spPr>
          <a:xfrm>
            <a:off x="4439182" y="3427360"/>
            <a:ext cx="816850" cy="738664"/>
          </a:xfrm>
          <a:prstGeom prst="rect">
            <a:avLst/>
          </a:prstGeom>
        </p:spPr>
        <p:txBody>
          <a:bodyPr wrap="square" lIns="0" tIns="0" rIns="0" bIns="0" anchor="b">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eaLnBrk="1" fontAlgn="auto" hangingPunct="1">
              <a:spcBef>
                <a:spcPct val="20000"/>
              </a:spcBef>
              <a:spcAft>
                <a:spcPts val="0"/>
              </a:spcAft>
              <a:buClrTx/>
              <a:buFont typeface="Arial" pitchFamily="34" charset="0"/>
              <a:buNone/>
              <a:defRPr/>
            </a:pPr>
            <a:r>
              <a:rPr lang="en-US" sz="4800">
                <a:solidFill>
                  <a:schemeClr val="accent5"/>
                </a:solidFill>
                <a:latin typeface="Calibri"/>
                <a:ea typeface="Bogle" charset="0"/>
                <a:cs typeface="Bogle" charset="0"/>
              </a:rPr>
              <a:t>05</a:t>
            </a:r>
          </a:p>
        </p:txBody>
      </p:sp>
      <p:pic>
        <p:nvPicPr>
          <p:cNvPr id="6" name="Picture 5">
            <a:extLst>
              <a:ext uri="{FF2B5EF4-FFF2-40B4-BE49-F238E27FC236}">
                <a16:creationId xmlns:a16="http://schemas.microsoft.com/office/drawing/2014/main" id="{6AD97841-F979-7FA1-AF23-738C65A4070E}"/>
              </a:ext>
            </a:extLst>
          </p:cNvPr>
          <p:cNvPicPr>
            <a:picLocks noChangeAspect="1"/>
          </p:cNvPicPr>
          <p:nvPr/>
        </p:nvPicPr>
        <p:blipFill>
          <a:blip r:embed="rId8"/>
          <a:stretch>
            <a:fillRect/>
          </a:stretch>
        </p:blipFill>
        <p:spPr>
          <a:xfrm>
            <a:off x="11220450" y="76694"/>
            <a:ext cx="971550" cy="933450"/>
          </a:xfrm>
          <a:prstGeom prst="rect">
            <a:avLst/>
          </a:prstGeom>
        </p:spPr>
      </p:pic>
    </p:spTree>
    <p:extLst>
      <p:ext uri="{BB962C8B-B14F-4D97-AF65-F5344CB8AC3E}">
        <p14:creationId xmlns:p14="http://schemas.microsoft.com/office/powerpoint/2010/main" val="16463870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7BEC49CD-819D-9627-5C63-271C8C83E7AA}"/>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9448D352-EC39-4CC3-2914-EF3033164BA3}"/>
              </a:ext>
            </a:extLst>
          </p:cNvPr>
          <p:cNvSpPr txBox="1"/>
          <p:nvPr/>
        </p:nvSpPr>
        <p:spPr>
          <a:xfrm>
            <a:off x="277879" y="394196"/>
            <a:ext cx="9994187" cy="461665"/>
          </a:xfrm>
          <a:prstGeom prst="rect">
            <a:avLst/>
          </a:prstGeom>
          <a:noFill/>
        </p:spPr>
        <p:txBody>
          <a:bodyPr wrap="square" rtlCol="0" anchor="ctr">
            <a:spAutoFit/>
          </a:bodyPr>
          <a:lstStyle/>
          <a:p>
            <a:pPr marL="0" marR="0" lvl="0" indent="0" algn="l" defTabSz="914400" rtl="0" eaLnBrk="0" fontAlgn="base" latinLnBrk="0" hangingPunct="0">
              <a:lnSpc>
                <a:spcPct val="100000"/>
              </a:lnSpc>
              <a:spcBef>
                <a:spcPct val="10000"/>
              </a:spcBef>
              <a:spcAft>
                <a:spcPct val="0"/>
              </a:spcAft>
              <a:buClr>
                <a:srgbClr val="0B1F65"/>
              </a:buClr>
              <a:buSzTx/>
              <a:buFont typeface="Webdings" pitchFamily="18" charset="2"/>
              <a:buNone/>
              <a:tabLst/>
              <a:defRPr/>
            </a:pPr>
            <a:r>
              <a:rPr lang="en-US" sz="2400" b="1">
                <a:latin typeface="+mj-lt"/>
                <a:cs typeface="Times New Roman"/>
              </a:rPr>
              <a:t>Core Security Measures – Session Handling</a:t>
            </a:r>
          </a:p>
        </p:txBody>
      </p:sp>
      <p:grpSp>
        <p:nvGrpSpPr>
          <p:cNvPr id="37" name="Group 36">
            <a:extLst>
              <a:ext uri="{FF2B5EF4-FFF2-40B4-BE49-F238E27FC236}">
                <a16:creationId xmlns:a16="http://schemas.microsoft.com/office/drawing/2014/main" id="{8FF77309-EF4F-02A8-3854-56D20D6DBE16}"/>
              </a:ext>
            </a:extLst>
          </p:cNvPr>
          <p:cNvGrpSpPr/>
          <p:nvPr/>
        </p:nvGrpSpPr>
        <p:grpSpPr>
          <a:xfrm>
            <a:off x="574235" y="1281766"/>
            <a:ext cx="7696453" cy="4229111"/>
            <a:chOff x="464047" y="1319015"/>
            <a:chExt cx="4234630" cy="2716771"/>
          </a:xfrm>
        </p:grpSpPr>
        <p:sp>
          <p:nvSpPr>
            <p:cNvPr id="12" name="Footer Text">
              <a:extLst>
                <a:ext uri="{FF2B5EF4-FFF2-40B4-BE49-F238E27FC236}">
                  <a16:creationId xmlns:a16="http://schemas.microsoft.com/office/drawing/2014/main" id="{824C8C74-52D7-8ED3-8909-C702DBF398FB}"/>
                </a:ext>
              </a:extLst>
            </p:cNvPr>
            <p:cNvSpPr txBox="1"/>
            <p:nvPr/>
          </p:nvSpPr>
          <p:spPr>
            <a:xfrm>
              <a:off x="464047" y="1319015"/>
              <a:ext cx="3889857" cy="355887"/>
            </a:xfrm>
            <a:prstGeom prst="rect">
              <a:avLst/>
            </a:prstGeom>
            <a:noFill/>
          </p:spPr>
          <p:txBody>
            <a:bodyPr wrap="square" lIns="0" tIns="0" rIns="0" bIns="0" rtlCol="0">
              <a:spAutoFit/>
            </a:bodyPr>
            <a:lstStyle/>
            <a:p>
              <a:pPr algn="l"/>
              <a:r>
                <a:rPr lang="en-US" sz="1200">
                  <a:solidFill>
                    <a:schemeClr val="accent6">
                      <a:lumMod val="50000"/>
                    </a:schemeClr>
                  </a:solidFill>
                  <a:latin typeface="+mn-lt"/>
                </a:rPr>
                <a:t>Session handling using access tokens focuses on managing user sessions without server-side storage. Tokens include expiration and user claims, enabling efficient validation and ensuring secure to protected resources.</a:t>
              </a:r>
            </a:p>
          </p:txBody>
        </p:sp>
        <p:sp>
          <p:nvSpPr>
            <p:cNvPr id="22" name="Text Placeholder 3">
              <a:extLst>
                <a:ext uri="{FF2B5EF4-FFF2-40B4-BE49-F238E27FC236}">
                  <a16:creationId xmlns:a16="http://schemas.microsoft.com/office/drawing/2014/main" id="{C80DE393-DAC5-AF2F-D416-95583B8E036C}"/>
                </a:ext>
              </a:extLst>
            </p:cNvPr>
            <p:cNvSpPr txBox="1">
              <a:spLocks/>
            </p:cNvSpPr>
            <p:nvPr/>
          </p:nvSpPr>
          <p:spPr>
            <a:xfrm>
              <a:off x="1002850" y="1908901"/>
              <a:ext cx="1462055" cy="652459"/>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lgn="l" defTabSz="914400">
                <a:spcBef>
                  <a:spcPct val="20000"/>
                </a:spcBef>
                <a:defRPr/>
              </a:pPr>
              <a:r>
                <a:rPr lang="en-US" sz="1200" b="1">
                  <a:solidFill>
                    <a:schemeClr val="accent1"/>
                  </a:solidFill>
                  <a:latin typeface="+mj-lt"/>
                </a:rPr>
                <a:t>Token Creation</a:t>
              </a:r>
              <a:endParaRPr lang="en-US" sz="1200" b="1">
                <a:solidFill>
                  <a:schemeClr val="bg1">
                    <a:lumMod val="50000"/>
                  </a:schemeClr>
                </a:solidFill>
                <a:latin typeface="+mj-lt"/>
                <a:cs typeface="+mj-cs"/>
              </a:endParaRPr>
            </a:p>
            <a:p>
              <a:pPr marL="171450" lvl="0" indent="-171450" algn="l" defTabSz="914400">
                <a:spcBef>
                  <a:spcPct val="20000"/>
                </a:spcBef>
                <a:buFont typeface="Arial" panose="020B0604020202020204" pitchFamily="34" charset="0"/>
                <a:buChar char="•"/>
                <a:defRPr/>
              </a:pPr>
              <a:r>
                <a:rPr lang="en-US" sz="1000">
                  <a:solidFill>
                    <a:schemeClr val="accent6"/>
                  </a:solidFill>
                  <a:latin typeface="+mn-lt"/>
                </a:rPr>
                <a:t>An access token is generated upon successful user authentication.</a:t>
              </a:r>
            </a:p>
            <a:p>
              <a:pPr marL="171450" lvl="0" indent="-171450" algn="l" defTabSz="914400">
                <a:spcBef>
                  <a:spcPct val="20000"/>
                </a:spcBef>
                <a:buFont typeface="Arial" panose="020B0604020202020204" pitchFamily="34" charset="0"/>
                <a:buChar char="•"/>
                <a:defRPr/>
              </a:pPr>
              <a:r>
                <a:rPr lang="en-US" sz="1000">
                  <a:solidFill>
                    <a:schemeClr val="accent6"/>
                  </a:solidFill>
                  <a:latin typeface="+mn-lt"/>
                </a:rPr>
                <a:t>The token contains the session expiration time, along with claims like user identity and permissions, and is signed for security.</a:t>
              </a:r>
            </a:p>
          </p:txBody>
        </p:sp>
        <p:sp>
          <p:nvSpPr>
            <p:cNvPr id="32" name="Text Placeholder 3">
              <a:extLst>
                <a:ext uri="{FF2B5EF4-FFF2-40B4-BE49-F238E27FC236}">
                  <a16:creationId xmlns:a16="http://schemas.microsoft.com/office/drawing/2014/main" id="{DF4B24E5-EEBA-C144-9769-B8C393ED765F}"/>
                </a:ext>
              </a:extLst>
            </p:cNvPr>
            <p:cNvSpPr txBox="1">
              <a:spLocks/>
            </p:cNvSpPr>
            <p:nvPr/>
          </p:nvSpPr>
          <p:spPr>
            <a:xfrm>
              <a:off x="3236622" y="3146069"/>
              <a:ext cx="1462055" cy="889717"/>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lgn="l" defTabSz="914400">
                <a:spcBef>
                  <a:spcPct val="20000"/>
                </a:spcBef>
                <a:defRPr/>
              </a:pPr>
              <a:r>
                <a:rPr lang="en-US" sz="1200" b="1">
                  <a:solidFill>
                    <a:schemeClr val="accent4">
                      <a:lumMod val="50000"/>
                    </a:schemeClr>
                  </a:solidFill>
                  <a:latin typeface="+mj-lt"/>
                </a:rPr>
                <a:t>Error Handling</a:t>
              </a:r>
            </a:p>
            <a:p>
              <a:pPr lvl="0" algn="l" defTabSz="914400">
                <a:spcBef>
                  <a:spcPct val="20000"/>
                </a:spcBef>
                <a:defRPr/>
              </a:pPr>
              <a:r>
                <a:rPr lang="en-US" sz="1000" b="1">
                  <a:solidFill>
                    <a:srgbClr val="000000"/>
                  </a:solidFill>
                  <a:latin typeface="+mj-lt"/>
                </a:rPr>
                <a:t>Invalid Token:</a:t>
              </a:r>
            </a:p>
            <a:p>
              <a:pPr marL="171450" lvl="0" indent="-171450" algn="l" defTabSz="914400">
                <a:spcBef>
                  <a:spcPct val="20000"/>
                </a:spcBef>
                <a:buFont typeface="Arial" panose="020B0604020202020204" pitchFamily="34" charset="0"/>
                <a:buChar char="•"/>
                <a:defRPr/>
              </a:pPr>
              <a:r>
                <a:rPr lang="en-US" sz="1000">
                  <a:solidFill>
                    <a:srgbClr val="000000"/>
                  </a:solidFill>
                  <a:latin typeface="+mn-lt"/>
                </a:rPr>
                <a:t>Respond with </a:t>
              </a:r>
              <a:r>
                <a:rPr lang="en-US" sz="1000" b="1">
                  <a:solidFill>
                    <a:srgbClr val="000000"/>
                  </a:solidFill>
                  <a:latin typeface="+mn-lt"/>
                </a:rPr>
                <a:t>401 Unauthorized</a:t>
              </a:r>
              <a:r>
                <a:rPr lang="en-US" sz="1000">
                  <a:solidFill>
                    <a:srgbClr val="000000"/>
                  </a:solidFill>
                  <a:latin typeface="+mn-lt"/>
                </a:rPr>
                <a:t> and "Invalid token" if the token is tampered with or improperly formatted.</a:t>
              </a:r>
            </a:p>
            <a:p>
              <a:pPr lvl="0" algn="l" defTabSz="914400">
                <a:spcBef>
                  <a:spcPct val="20000"/>
                </a:spcBef>
                <a:defRPr/>
              </a:pPr>
              <a:r>
                <a:rPr lang="en-US" sz="1000" b="1">
                  <a:solidFill>
                    <a:srgbClr val="000000"/>
                  </a:solidFill>
                  <a:latin typeface="+mj-lt"/>
                </a:rPr>
                <a:t>Expired Token:</a:t>
              </a:r>
            </a:p>
            <a:p>
              <a:pPr marL="171450" lvl="0" indent="-171450" algn="l" defTabSz="914400">
                <a:spcBef>
                  <a:spcPct val="20000"/>
                </a:spcBef>
                <a:buFont typeface="Arial" panose="020B0604020202020204" pitchFamily="34" charset="0"/>
                <a:buChar char="•"/>
                <a:defRPr/>
              </a:pPr>
              <a:r>
                <a:rPr lang="en-US" sz="1000">
                  <a:solidFill>
                    <a:srgbClr val="000000"/>
                  </a:solidFill>
                  <a:latin typeface="+mn-lt"/>
                </a:rPr>
                <a:t>Respond with </a:t>
              </a:r>
              <a:r>
                <a:rPr lang="en-US" sz="1000" b="1">
                  <a:solidFill>
                    <a:srgbClr val="000000"/>
                  </a:solidFill>
                  <a:latin typeface="+mn-lt"/>
                </a:rPr>
                <a:t>440 Token Expired </a:t>
              </a:r>
              <a:r>
                <a:rPr lang="en-US" sz="1000">
                  <a:solidFill>
                    <a:srgbClr val="000000"/>
                  </a:solidFill>
                  <a:latin typeface="+mn-lt"/>
                </a:rPr>
                <a:t>if the token is valid but past its expiration time.</a:t>
              </a:r>
            </a:p>
          </p:txBody>
        </p:sp>
        <p:sp>
          <p:nvSpPr>
            <p:cNvPr id="33" name="Text Placeholder 3">
              <a:extLst>
                <a:ext uri="{FF2B5EF4-FFF2-40B4-BE49-F238E27FC236}">
                  <a16:creationId xmlns:a16="http://schemas.microsoft.com/office/drawing/2014/main" id="{B9B741E2-1564-F2D6-CACB-9DA170A03791}"/>
                </a:ext>
              </a:extLst>
            </p:cNvPr>
            <p:cNvSpPr txBox="1">
              <a:spLocks/>
            </p:cNvSpPr>
            <p:nvPr/>
          </p:nvSpPr>
          <p:spPr>
            <a:xfrm>
              <a:off x="1018116" y="3143734"/>
              <a:ext cx="1446789" cy="454744"/>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lgn="l" defTabSz="914400">
                <a:spcBef>
                  <a:spcPct val="20000"/>
                </a:spcBef>
                <a:defRPr/>
              </a:pPr>
              <a:r>
                <a:rPr lang="en-US" sz="1200" b="1">
                  <a:solidFill>
                    <a:schemeClr val="tx2"/>
                  </a:solidFill>
                  <a:latin typeface="+mj-lt"/>
                </a:rPr>
                <a:t>Token Usage</a:t>
              </a:r>
            </a:p>
            <a:p>
              <a:pPr marL="171450" lvl="0" indent="-171450" algn="l" defTabSz="914400">
                <a:spcBef>
                  <a:spcPct val="20000"/>
                </a:spcBef>
                <a:buFont typeface="Arial" panose="020B0604020202020204" pitchFamily="34" charset="0"/>
                <a:buChar char="•"/>
                <a:defRPr/>
              </a:pPr>
              <a:r>
                <a:rPr lang="en-US" sz="1000">
                  <a:solidFill>
                    <a:schemeClr val="accent6"/>
                  </a:solidFill>
                  <a:latin typeface="+mn-lt"/>
                </a:rPr>
                <a:t>The client stores the access token securely.</a:t>
              </a:r>
            </a:p>
            <a:p>
              <a:pPr marL="171450" lvl="0" indent="-171450" algn="l" defTabSz="914400">
                <a:spcBef>
                  <a:spcPct val="20000"/>
                </a:spcBef>
                <a:buFont typeface="Arial" panose="020B0604020202020204" pitchFamily="34" charset="0"/>
                <a:buChar char="•"/>
                <a:defRPr/>
              </a:pPr>
              <a:r>
                <a:rPr lang="en-US" sz="1000">
                  <a:solidFill>
                    <a:schemeClr val="accent6"/>
                  </a:solidFill>
                  <a:latin typeface="+mn-lt"/>
                </a:rPr>
                <a:t>The token is included in the request header for subsequent requests.</a:t>
              </a:r>
            </a:p>
          </p:txBody>
        </p:sp>
        <p:sp>
          <p:nvSpPr>
            <p:cNvPr id="35" name="Text Placeholder 3">
              <a:extLst>
                <a:ext uri="{FF2B5EF4-FFF2-40B4-BE49-F238E27FC236}">
                  <a16:creationId xmlns:a16="http://schemas.microsoft.com/office/drawing/2014/main" id="{4EE189DC-48EF-70CB-B5FF-95207F03E94D}"/>
                </a:ext>
              </a:extLst>
            </p:cNvPr>
            <p:cNvSpPr txBox="1">
              <a:spLocks/>
            </p:cNvSpPr>
            <p:nvPr/>
          </p:nvSpPr>
          <p:spPr>
            <a:xfrm>
              <a:off x="3227125" y="1916664"/>
              <a:ext cx="1462055" cy="652459"/>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lgn="l" defTabSz="914400">
                <a:spcBef>
                  <a:spcPct val="20000"/>
                </a:spcBef>
                <a:defRPr/>
              </a:pPr>
              <a:r>
                <a:rPr lang="en-US" sz="1200" b="1">
                  <a:solidFill>
                    <a:schemeClr val="accent3">
                      <a:lumMod val="50000"/>
                    </a:schemeClr>
                  </a:solidFill>
                  <a:latin typeface="+mj-lt"/>
                </a:rPr>
                <a:t>Token Validation</a:t>
              </a:r>
              <a:endParaRPr lang="en-US" sz="1200" b="1">
                <a:solidFill>
                  <a:schemeClr val="bg1">
                    <a:lumMod val="50000"/>
                  </a:schemeClr>
                </a:solidFill>
                <a:latin typeface="+mj-lt"/>
              </a:endParaRPr>
            </a:p>
            <a:p>
              <a:pPr algn="l"/>
              <a:r>
                <a:rPr lang="en-US" sz="1000">
                  <a:solidFill>
                    <a:schemeClr val="accent6"/>
                  </a:solidFill>
                  <a:latin typeface="+mn-lt"/>
                </a:rPr>
                <a:t>The server validates the access token by:</a:t>
              </a:r>
            </a:p>
            <a:p>
              <a:pPr marL="171450" indent="-171450" algn="l">
                <a:buFont typeface="Arial" panose="020B0604020202020204" pitchFamily="34" charset="0"/>
                <a:buChar char="•"/>
              </a:pPr>
              <a:r>
                <a:rPr lang="en-US" sz="1000">
                  <a:solidFill>
                    <a:schemeClr val="accent6"/>
                  </a:solidFill>
                  <a:latin typeface="+mn-lt"/>
                </a:rPr>
                <a:t>Verifying its signature.</a:t>
              </a:r>
            </a:p>
            <a:p>
              <a:pPr algn="l">
                <a:buFont typeface="Arial" panose="020B0604020202020204" pitchFamily="34" charset="0"/>
                <a:buChar char="•"/>
              </a:pPr>
              <a:r>
                <a:rPr lang="en-US" sz="1000">
                  <a:solidFill>
                    <a:schemeClr val="accent6"/>
                  </a:solidFill>
                  <a:latin typeface="+mn-lt"/>
                </a:rPr>
                <a:t>    Checking its validity (correct format and claims).</a:t>
              </a:r>
            </a:p>
            <a:p>
              <a:pPr algn="l">
                <a:buFont typeface="Arial" panose="020B0604020202020204" pitchFamily="34" charset="0"/>
                <a:buChar char="•"/>
              </a:pPr>
              <a:r>
                <a:rPr lang="en-US" sz="1000">
                  <a:solidFill>
                    <a:schemeClr val="accent6"/>
                  </a:solidFill>
                  <a:latin typeface="+mn-lt"/>
                </a:rPr>
                <a:t>     Ensuring it has not expired.</a:t>
              </a:r>
            </a:p>
          </p:txBody>
        </p:sp>
      </p:grpSp>
      <p:pic>
        <p:nvPicPr>
          <p:cNvPr id="20" name="Picture 19" descr="A screenshot of a computer&#10;&#10;Description automatically generated">
            <a:extLst>
              <a:ext uri="{FF2B5EF4-FFF2-40B4-BE49-F238E27FC236}">
                <a16:creationId xmlns:a16="http://schemas.microsoft.com/office/drawing/2014/main" id="{DA1AB118-7789-4DCF-373F-4E40582D4AA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29401" y="1115513"/>
            <a:ext cx="2015366" cy="5114780"/>
          </a:xfrm>
          <a:prstGeom prst="rect">
            <a:avLst/>
          </a:prstGeom>
        </p:spPr>
      </p:pic>
      <p:sp>
        <p:nvSpPr>
          <p:cNvPr id="5" name="Rectangle 4">
            <a:extLst>
              <a:ext uri="{FF2B5EF4-FFF2-40B4-BE49-F238E27FC236}">
                <a16:creationId xmlns:a16="http://schemas.microsoft.com/office/drawing/2014/main" id="{9D97A37E-75B7-7CFC-320B-F6AA42C75CD1}"/>
              </a:ext>
            </a:extLst>
          </p:cNvPr>
          <p:cNvSpPr/>
          <p:nvPr/>
        </p:nvSpPr>
        <p:spPr>
          <a:xfrm>
            <a:off x="0" y="0"/>
            <a:ext cx="1964602" cy="235390"/>
          </a:xfrm>
          <a:prstGeom prst="rect">
            <a:avLst/>
          </a:prstGeom>
          <a:solidFill>
            <a:schemeClr val="tx1"/>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eaLnBrk="1" fontAlgn="auto" hangingPunct="1">
              <a:spcBef>
                <a:spcPts val="0"/>
              </a:spcBef>
              <a:spcAft>
                <a:spcPts val="0"/>
              </a:spcAft>
              <a:buClrTx/>
              <a:buFontTx/>
              <a:buNone/>
              <a:defRPr/>
            </a:pPr>
            <a:r>
              <a:rPr kumimoji="1" lang="en-US" sz="1200" b="1" i="1" kern="0">
                <a:solidFill>
                  <a:prstClr val="white"/>
                </a:solidFill>
                <a:latin typeface="+mj-lt"/>
                <a:cs typeface="+mn-cs"/>
              </a:rPr>
              <a:t>Development Phase</a:t>
            </a:r>
          </a:p>
        </p:txBody>
      </p:sp>
      <p:sp>
        <p:nvSpPr>
          <p:cNvPr id="7" name="Text Placeholder 3">
            <a:extLst>
              <a:ext uri="{FF2B5EF4-FFF2-40B4-BE49-F238E27FC236}">
                <a16:creationId xmlns:a16="http://schemas.microsoft.com/office/drawing/2014/main" id="{E4E5A190-BDD2-DCDA-9A77-997307EBA3A4}"/>
              </a:ext>
            </a:extLst>
          </p:cNvPr>
          <p:cNvSpPr txBox="1">
            <a:spLocks/>
          </p:cNvSpPr>
          <p:nvPr/>
        </p:nvSpPr>
        <p:spPr>
          <a:xfrm>
            <a:off x="490796" y="2142417"/>
            <a:ext cx="816850" cy="738664"/>
          </a:xfrm>
          <a:prstGeom prst="rect">
            <a:avLst/>
          </a:prstGeom>
        </p:spPr>
        <p:txBody>
          <a:bodyPr wrap="square" lIns="0" tIns="0" rIns="0" bIns="0" anchor="b">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eaLnBrk="1" fontAlgn="auto" hangingPunct="1">
              <a:spcBef>
                <a:spcPct val="20000"/>
              </a:spcBef>
              <a:spcAft>
                <a:spcPts val="0"/>
              </a:spcAft>
              <a:buClrTx/>
              <a:buFont typeface="Arial" pitchFamily="34" charset="0"/>
              <a:buNone/>
              <a:defRPr/>
            </a:pPr>
            <a:r>
              <a:rPr lang="en-US" sz="4800">
                <a:solidFill>
                  <a:srgbClr val="800000"/>
                </a:solidFill>
                <a:latin typeface="Calibri"/>
                <a:ea typeface="Bogle" charset="0"/>
                <a:cs typeface="Bogle" charset="0"/>
              </a:rPr>
              <a:t>01</a:t>
            </a:r>
          </a:p>
        </p:txBody>
      </p:sp>
      <p:sp>
        <p:nvSpPr>
          <p:cNvPr id="9" name="Text Placeholder 3">
            <a:extLst>
              <a:ext uri="{FF2B5EF4-FFF2-40B4-BE49-F238E27FC236}">
                <a16:creationId xmlns:a16="http://schemas.microsoft.com/office/drawing/2014/main" id="{95323EC0-4627-5CC6-7E70-3E12228B90DE}"/>
              </a:ext>
            </a:extLst>
          </p:cNvPr>
          <p:cNvSpPr txBox="1">
            <a:spLocks/>
          </p:cNvSpPr>
          <p:nvPr/>
        </p:nvSpPr>
        <p:spPr>
          <a:xfrm>
            <a:off x="490796" y="4122248"/>
            <a:ext cx="816850" cy="738664"/>
          </a:xfrm>
          <a:prstGeom prst="rect">
            <a:avLst/>
          </a:prstGeom>
        </p:spPr>
        <p:txBody>
          <a:bodyPr wrap="square" lIns="0" tIns="0" rIns="0" bIns="0" anchor="b">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eaLnBrk="1" fontAlgn="auto" hangingPunct="1">
              <a:spcBef>
                <a:spcPct val="20000"/>
              </a:spcBef>
              <a:spcAft>
                <a:spcPts val="0"/>
              </a:spcAft>
              <a:buClrTx/>
              <a:buFont typeface="Arial" pitchFamily="34" charset="0"/>
              <a:buNone/>
              <a:defRPr/>
            </a:pPr>
            <a:r>
              <a:rPr lang="en-US" sz="4800">
                <a:solidFill>
                  <a:schemeClr val="tx2"/>
                </a:solidFill>
                <a:latin typeface="Calibri"/>
                <a:ea typeface="Bogle" charset="0"/>
                <a:cs typeface="Bogle" charset="0"/>
              </a:rPr>
              <a:t>02</a:t>
            </a:r>
          </a:p>
        </p:txBody>
      </p:sp>
      <p:sp>
        <p:nvSpPr>
          <p:cNvPr id="10" name="Text Placeholder 3">
            <a:extLst>
              <a:ext uri="{FF2B5EF4-FFF2-40B4-BE49-F238E27FC236}">
                <a16:creationId xmlns:a16="http://schemas.microsoft.com/office/drawing/2014/main" id="{399C8769-2760-E047-6ECD-D5BCC7BAFE49}"/>
              </a:ext>
            </a:extLst>
          </p:cNvPr>
          <p:cNvSpPr txBox="1">
            <a:spLocks/>
          </p:cNvSpPr>
          <p:nvPr/>
        </p:nvSpPr>
        <p:spPr>
          <a:xfrm>
            <a:off x="4408562" y="2212107"/>
            <a:ext cx="816850" cy="738664"/>
          </a:xfrm>
          <a:prstGeom prst="rect">
            <a:avLst/>
          </a:prstGeom>
        </p:spPr>
        <p:txBody>
          <a:bodyPr wrap="square" lIns="0" tIns="0" rIns="0" bIns="0" anchor="b">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eaLnBrk="1" fontAlgn="auto" hangingPunct="1">
              <a:spcBef>
                <a:spcPct val="20000"/>
              </a:spcBef>
              <a:spcAft>
                <a:spcPts val="0"/>
              </a:spcAft>
              <a:buClrTx/>
              <a:buFont typeface="Arial" pitchFamily="34" charset="0"/>
              <a:buNone/>
              <a:defRPr/>
            </a:pPr>
            <a:r>
              <a:rPr lang="en-US" sz="4800">
                <a:solidFill>
                  <a:schemeClr val="accent3"/>
                </a:solidFill>
                <a:latin typeface="Calibri"/>
                <a:ea typeface="Bogle" charset="0"/>
                <a:cs typeface="Bogle" charset="0"/>
              </a:rPr>
              <a:t>03</a:t>
            </a:r>
          </a:p>
        </p:txBody>
      </p:sp>
      <p:sp>
        <p:nvSpPr>
          <p:cNvPr id="11" name="Text Placeholder 3">
            <a:extLst>
              <a:ext uri="{FF2B5EF4-FFF2-40B4-BE49-F238E27FC236}">
                <a16:creationId xmlns:a16="http://schemas.microsoft.com/office/drawing/2014/main" id="{CFDF10EF-D25A-C002-5004-B96D21862129}"/>
              </a:ext>
            </a:extLst>
          </p:cNvPr>
          <p:cNvSpPr txBox="1">
            <a:spLocks/>
          </p:cNvSpPr>
          <p:nvPr/>
        </p:nvSpPr>
        <p:spPr>
          <a:xfrm>
            <a:off x="4408562" y="4091196"/>
            <a:ext cx="816850" cy="738664"/>
          </a:xfrm>
          <a:prstGeom prst="rect">
            <a:avLst/>
          </a:prstGeom>
        </p:spPr>
        <p:txBody>
          <a:bodyPr wrap="square" lIns="0" tIns="0" rIns="0" bIns="0" anchor="b">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eaLnBrk="1" fontAlgn="auto" hangingPunct="1">
              <a:spcBef>
                <a:spcPct val="20000"/>
              </a:spcBef>
              <a:spcAft>
                <a:spcPts val="0"/>
              </a:spcAft>
              <a:buClrTx/>
              <a:buFont typeface="Arial" pitchFamily="34" charset="0"/>
              <a:buNone/>
              <a:defRPr/>
            </a:pPr>
            <a:r>
              <a:rPr lang="en-US" sz="4800">
                <a:solidFill>
                  <a:schemeClr val="accent4"/>
                </a:solidFill>
                <a:latin typeface="Calibri"/>
                <a:ea typeface="Bogle" charset="0"/>
                <a:cs typeface="Bogle" charset="0"/>
              </a:rPr>
              <a:t>04</a:t>
            </a:r>
          </a:p>
        </p:txBody>
      </p:sp>
      <p:pic>
        <p:nvPicPr>
          <p:cNvPr id="13" name="Graphic 12" descr="Back with solid fill">
            <a:hlinkClick r:id="rId4" action="ppaction://hlinksldjump"/>
            <a:extLst>
              <a:ext uri="{FF2B5EF4-FFF2-40B4-BE49-F238E27FC236}">
                <a16:creationId xmlns:a16="http://schemas.microsoft.com/office/drawing/2014/main" id="{C5A761A3-BDDE-4FA9-1615-0A9A069EB54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49713" y="6262528"/>
            <a:ext cx="567771" cy="567771"/>
          </a:xfrm>
          <a:prstGeom prst="rect">
            <a:avLst/>
          </a:prstGeom>
        </p:spPr>
      </p:pic>
      <p:pic>
        <p:nvPicPr>
          <p:cNvPr id="15" name="Picture 14">
            <a:extLst>
              <a:ext uri="{FF2B5EF4-FFF2-40B4-BE49-F238E27FC236}">
                <a16:creationId xmlns:a16="http://schemas.microsoft.com/office/drawing/2014/main" id="{662C0D1D-33A0-2E07-DB40-EFE601BF3743}"/>
              </a:ext>
            </a:extLst>
          </p:cNvPr>
          <p:cNvPicPr>
            <a:picLocks noChangeAspect="1"/>
          </p:cNvPicPr>
          <p:nvPr/>
        </p:nvPicPr>
        <p:blipFill>
          <a:blip r:embed="rId7"/>
          <a:stretch>
            <a:fillRect/>
          </a:stretch>
        </p:blipFill>
        <p:spPr>
          <a:xfrm>
            <a:off x="11220450" y="76694"/>
            <a:ext cx="971550" cy="933450"/>
          </a:xfrm>
          <a:prstGeom prst="rect">
            <a:avLst/>
          </a:prstGeom>
        </p:spPr>
      </p:pic>
    </p:spTree>
    <p:extLst>
      <p:ext uri="{BB962C8B-B14F-4D97-AF65-F5344CB8AC3E}">
        <p14:creationId xmlns:p14="http://schemas.microsoft.com/office/powerpoint/2010/main" val="30289456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2889" y="2370667"/>
            <a:ext cx="11062315" cy="1152148"/>
          </a:xfrm>
        </p:spPr>
        <p:txBody>
          <a:bodyPr/>
          <a:lstStyle/>
          <a:p>
            <a:pPr algn="ctr"/>
            <a:r>
              <a:rPr lang="en-US"/>
              <a:t>Thank You!</a:t>
            </a:r>
          </a:p>
        </p:txBody>
      </p:sp>
      <p:pic>
        <p:nvPicPr>
          <p:cNvPr id="4" name="Graphic 3" descr="Handshake with solid fill">
            <a:extLst>
              <a:ext uri="{FF2B5EF4-FFF2-40B4-BE49-F238E27FC236}">
                <a16:creationId xmlns:a16="http://schemas.microsoft.com/office/drawing/2014/main" id="{278E5A99-8A0E-C481-352B-A8F203BAC94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636846" y="2269066"/>
            <a:ext cx="914400" cy="914400"/>
          </a:xfrm>
          <a:prstGeom prst="rect">
            <a:avLst/>
          </a:prstGeom>
        </p:spPr>
      </p:pic>
      <p:pic>
        <p:nvPicPr>
          <p:cNvPr id="5" name="Picture 4">
            <a:extLst>
              <a:ext uri="{FF2B5EF4-FFF2-40B4-BE49-F238E27FC236}">
                <a16:creationId xmlns:a16="http://schemas.microsoft.com/office/drawing/2014/main" id="{FE52615D-6599-C811-38DF-FD07AA3E0437}"/>
              </a:ext>
            </a:extLst>
          </p:cNvPr>
          <p:cNvPicPr>
            <a:picLocks noChangeAspect="1"/>
          </p:cNvPicPr>
          <p:nvPr/>
        </p:nvPicPr>
        <p:blipFill>
          <a:blip r:embed="rId4"/>
          <a:stretch>
            <a:fillRect/>
          </a:stretch>
        </p:blipFill>
        <p:spPr>
          <a:xfrm>
            <a:off x="11220450" y="76694"/>
            <a:ext cx="971550" cy="933450"/>
          </a:xfrm>
          <a:prstGeom prst="rect">
            <a:avLst/>
          </a:prstGeom>
        </p:spPr>
      </p:pic>
    </p:spTree>
    <p:extLst>
      <p:ext uri="{BB962C8B-B14F-4D97-AF65-F5344CB8AC3E}">
        <p14:creationId xmlns:p14="http://schemas.microsoft.com/office/powerpoint/2010/main" val="36830809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Slide Number Placeholder 17"/>
          <p:cNvSpPr>
            <a:spLocks noGrp="1"/>
          </p:cNvSpPr>
          <p:nvPr>
            <p:ph type="sldNum" sz="quarter" idx="12"/>
          </p:nvPr>
        </p:nvSpPr>
        <p:spPr>
          <a:xfrm>
            <a:off x="11557667" y="6322992"/>
            <a:ext cx="631826" cy="537633"/>
          </a:xfrm>
          <a:solidFill>
            <a:schemeClr val="bg1"/>
          </a:solidFill>
        </p:spPr>
        <p:txBody>
          <a:bodyPr/>
          <a:lstStyle/>
          <a:p>
            <a:fld id="{C136B7D2-B98C-44FD-8D04-7EC62A564975}" type="slidenum">
              <a:rPr lang="en-US" smtClean="0"/>
              <a:pPr/>
              <a:t>2</a:t>
            </a:fld>
            <a:endParaRPr lang="en-US"/>
          </a:p>
        </p:txBody>
      </p:sp>
      <p:sp>
        <p:nvSpPr>
          <p:cNvPr id="9" name="TextBox 8">
            <a:extLst>
              <a:ext uri="{FF2B5EF4-FFF2-40B4-BE49-F238E27FC236}">
                <a16:creationId xmlns:a16="http://schemas.microsoft.com/office/drawing/2014/main" id="{364D9600-83DE-ACDC-E4AC-CF54C6CE657E}"/>
              </a:ext>
            </a:extLst>
          </p:cNvPr>
          <p:cNvSpPr txBox="1"/>
          <p:nvPr/>
        </p:nvSpPr>
        <p:spPr>
          <a:xfrm>
            <a:off x="310487" y="342592"/>
            <a:ext cx="9994187" cy="400110"/>
          </a:xfrm>
          <a:prstGeom prst="rect">
            <a:avLst/>
          </a:prstGeom>
          <a:noFill/>
        </p:spPr>
        <p:txBody>
          <a:bodyPr wrap="square" lIns="91440" tIns="45720" rIns="91440" bIns="45720" rtlCol="0" anchor="ctr">
            <a:spAutoFit/>
          </a:bodyPr>
          <a:lstStyle/>
          <a:p>
            <a:pPr algn="l">
              <a:defRPr/>
            </a:pPr>
            <a:r>
              <a:rPr lang="en-US" sz="2000" b="1">
                <a:latin typeface="+mj-lt"/>
                <a:cs typeface="Times New Roman"/>
              </a:rPr>
              <a:t>SDLC Key Scope</a:t>
            </a:r>
            <a:endParaRPr lang="en-US" sz="2000" b="1" i="0" u="none" strike="noStrike" kern="1200" cap="none" spc="0" normalizeH="0" baseline="0" noProof="0">
              <a:ln>
                <a:noFill/>
              </a:ln>
              <a:effectLst/>
              <a:uLnTx/>
              <a:uFillTx/>
              <a:latin typeface="+mj-lt"/>
              <a:cs typeface="Times New Roman"/>
            </a:endParaRPr>
          </a:p>
        </p:txBody>
      </p:sp>
      <p:grpSp>
        <p:nvGrpSpPr>
          <p:cNvPr id="8" name="Group 7">
            <a:extLst>
              <a:ext uri="{FF2B5EF4-FFF2-40B4-BE49-F238E27FC236}">
                <a16:creationId xmlns:a16="http://schemas.microsoft.com/office/drawing/2014/main" id="{CFCF70D7-B03E-EDA0-220E-D7B2AB1345C3}"/>
              </a:ext>
            </a:extLst>
          </p:cNvPr>
          <p:cNvGrpSpPr/>
          <p:nvPr/>
        </p:nvGrpSpPr>
        <p:grpSpPr>
          <a:xfrm>
            <a:off x="735549" y="1310327"/>
            <a:ext cx="10720902" cy="4237346"/>
            <a:chOff x="747295" y="1650125"/>
            <a:chExt cx="10720902" cy="4237346"/>
          </a:xfrm>
        </p:grpSpPr>
        <p:sp>
          <p:nvSpPr>
            <p:cNvPr id="29" name="Sev01"/>
            <p:cNvSpPr/>
            <p:nvPr/>
          </p:nvSpPr>
          <p:spPr>
            <a:xfrm>
              <a:off x="747295" y="1803745"/>
              <a:ext cx="1612996" cy="1612996"/>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333">
                <a:solidFill>
                  <a:schemeClr val="accent1">
                    <a:lumMod val="50000"/>
                  </a:schemeClr>
                </a:solidFill>
                <a:latin typeface="FontAwesome" pitchFamily="2" charset="0"/>
              </a:endParaRPr>
            </a:p>
          </p:txBody>
        </p:sp>
        <p:sp>
          <p:nvSpPr>
            <p:cNvPr id="3" name="Rounded Rectangle 2"/>
            <p:cNvSpPr/>
            <p:nvPr/>
          </p:nvSpPr>
          <p:spPr>
            <a:xfrm>
              <a:off x="1525560" y="1650125"/>
              <a:ext cx="4454941" cy="1920232"/>
            </a:xfrm>
            <a:prstGeom prst="roundRect">
              <a:avLst>
                <a:gd name="adj" fmla="val 5551"/>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7"/>
            </a:p>
          </p:txBody>
        </p:sp>
        <p:sp>
          <p:nvSpPr>
            <p:cNvPr id="19" name="TextBox 18"/>
            <p:cNvSpPr txBox="1"/>
            <p:nvPr/>
          </p:nvSpPr>
          <p:spPr>
            <a:xfrm>
              <a:off x="2424458" y="1994689"/>
              <a:ext cx="3440924" cy="1096454"/>
            </a:xfrm>
            <a:prstGeom prst="rect">
              <a:avLst/>
            </a:prstGeom>
            <a:noFill/>
          </p:spPr>
          <p:txBody>
            <a:bodyPr wrap="square" rtlCol="0">
              <a:spAutoFit/>
            </a:bodyPr>
            <a:lstStyle/>
            <a:p>
              <a:pPr algn="l"/>
              <a:r>
                <a:rPr lang="en-US" sz="1400" b="1">
                  <a:solidFill>
                    <a:schemeClr val="accent1"/>
                  </a:solidFill>
                  <a:latin typeface="+mj-lt"/>
                  <a:cs typeface="Arial" panose="020B0604020202020204" pitchFamily="34" charset="0"/>
                </a:rPr>
                <a:t>Target Audience</a:t>
              </a:r>
            </a:p>
            <a:p>
              <a:pPr algn="just" defTabSz="1219170">
                <a:defRPr/>
              </a:pPr>
              <a:r>
                <a:rPr lang="en-US" sz="1250">
                  <a:solidFill>
                    <a:schemeClr val="accent3">
                      <a:lumMod val="10000"/>
                    </a:schemeClr>
                  </a:solidFill>
                  <a:latin typeface="+mn-lt"/>
                  <a:cs typeface="Arial" panose="020B0604020202020204" pitchFamily="34" charset="0"/>
                </a:rPr>
                <a:t>Development teams, quality assurance engineers, project managers, and operations teams responsible for API development and maintenance.</a:t>
              </a:r>
            </a:p>
          </p:txBody>
        </p:sp>
        <p:sp>
          <p:nvSpPr>
            <p:cNvPr id="21" name="Rounded Rectangle 20"/>
            <p:cNvSpPr/>
            <p:nvPr/>
          </p:nvSpPr>
          <p:spPr>
            <a:xfrm>
              <a:off x="6172311" y="1650125"/>
              <a:ext cx="4454941" cy="1920232"/>
            </a:xfrm>
            <a:prstGeom prst="roundRect">
              <a:avLst>
                <a:gd name="adj" fmla="val 5551"/>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7"/>
            </a:p>
          </p:txBody>
        </p:sp>
        <p:sp>
          <p:nvSpPr>
            <p:cNvPr id="23" name="TextBox 22"/>
            <p:cNvSpPr txBox="1"/>
            <p:nvPr/>
          </p:nvSpPr>
          <p:spPr>
            <a:xfrm>
              <a:off x="6341330" y="1994689"/>
              <a:ext cx="3440924" cy="1096454"/>
            </a:xfrm>
            <a:prstGeom prst="rect">
              <a:avLst/>
            </a:prstGeom>
            <a:noFill/>
          </p:spPr>
          <p:txBody>
            <a:bodyPr wrap="square" rtlCol="0">
              <a:spAutoFit/>
            </a:bodyPr>
            <a:lstStyle/>
            <a:p>
              <a:pPr algn="r"/>
              <a:r>
                <a:rPr lang="en-US" sz="1400" b="1">
                  <a:solidFill>
                    <a:schemeClr val="tx2"/>
                  </a:solidFill>
                  <a:latin typeface="+mj-lt"/>
                  <a:cs typeface="Arial" panose="020B0604020202020204" pitchFamily="34" charset="0"/>
                </a:rPr>
                <a:t>Lifecycle Stages</a:t>
              </a:r>
            </a:p>
            <a:p>
              <a:pPr algn="just" defTabSz="1219170">
                <a:defRPr/>
              </a:pPr>
              <a:r>
                <a:rPr lang="en-US" sz="1250">
                  <a:solidFill>
                    <a:schemeClr val="accent3">
                      <a:lumMod val="10000"/>
                    </a:schemeClr>
                  </a:solidFill>
                  <a:latin typeface="+mn-lt"/>
                  <a:cs typeface="Arial" panose="020B0604020202020204" pitchFamily="34" charset="0"/>
                </a:rPr>
                <a:t>Detailed processes for each phase of the SDLC, including requirements gathering, system design, implementation, testing, deployment, and maintenance.</a:t>
              </a:r>
            </a:p>
          </p:txBody>
        </p:sp>
        <p:sp>
          <p:nvSpPr>
            <p:cNvPr id="24" name="Sev02"/>
            <p:cNvSpPr/>
            <p:nvPr/>
          </p:nvSpPr>
          <p:spPr>
            <a:xfrm>
              <a:off x="9851327" y="1803743"/>
              <a:ext cx="1612996" cy="1612996"/>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0">
                <a:solidFill>
                  <a:schemeClr val="accent2">
                    <a:lumMod val="50000"/>
                  </a:schemeClr>
                </a:solidFill>
                <a:latin typeface="FontAwesome" pitchFamily="2" charset="0"/>
              </a:endParaRPr>
            </a:p>
          </p:txBody>
        </p:sp>
        <p:sp>
          <p:nvSpPr>
            <p:cNvPr id="28" name="Rounded Rectangle 27"/>
            <p:cNvSpPr/>
            <p:nvPr/>
          </p:nvSpPr>
          <p:spPr>
            <a:xfrm>
              <a:off x="1525560" y="3967239"/>
              <a:ext cx="4454941" cy="1920232"/>
            </a:xfrm>
            <a:prstGeom prst="roundRect">
              <a:avLst>
                <a:gd name="adj" fmla="val 5551"/>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7"/>
            </a:p>
          </p:txBody>
        </p:sp>
        <p:sp>
          <p:nvSpPr>
            <p:cNvPr id="32" name="TextBox 31"/>
            <p:cNvSpPr txBox="1"/>
            <p:nvPr/>
          </p:nvSpPr>
          <p:spPr>
            <a:xfrm>
              <a:off x="2424458" y="4311802"/>
              <a:ext cx="3440924" cy="904094"/>
            </a:xfrm>
            <a:prstGeom prst="rect">
              <a:avLst/>
            </a:prstGeom>
            <a:noFill/>
          </p:spPr>
          <p:txBody>
            <a:bodyPr wrap="square" rtlCol="0">
              <a:spAutoFit/>
            </a:bodyPr>
            <a:lstStyle/>
            <a:p>
              <a:pPr algn="l"/>
              <a:r>
                <a:rPr lang="en-US" sz="1400" b="1">
                  <a:solidFill>
                    <a:schemeClr val="accent3">
                      <a:lumMod val="75000"/>
                    </a:schemeClr>
                  </a:solidFill>
                  <a:latin typeface="+mj-lt"/>
                </a:rPr>
                <a:t>Security and Compliance</a:t>
              </a:r>
            </a:p>
            <a:p>
              <a:pPr algn="just" defTabSz="1219170">
                <a:defRPr/>
              </a:pPr>
              <a:r>
                <a:rPr lang="en-US" sz="1250">
                  <a:solidFill>
                    <a:schemeClr val="accent3">
                      <a:lumMod val="10000"/>
                    </a:schemeClr>
                  </a:solidFill>
                  <a:latin typeface="+mn-lt"/>
                  <a:cs typeface="Arial" panose="020B0604020202020204" pitchFamily="34" charset="0"/>
                </a:rPr>
                <a:t>Establishes measures to ensure APIs adhere to security protocols, data protection standards, and compliance with industry regulations.</a:t>
              </a:r>
            </a:p>
          </p:txBody>
        </p:sp>
        <p:sp>
          <p:nvSpPr>
            <p:cNvPr id="33" name="Rounded Rectangle 32"/>
            <p:cNvSpPr/>
            <p:nvPr/>
          </p:nvSpPr>
          <p:spPr>
            <a:xfrm>
              <a:off x="6172311" y="3967239"/>
              <a:ext cx="4454941" cy="1920232"/>
            </a:xfrm>
            <a:prstGeom prst="roundRect">
              <a:avLst>
                <a:gd name="adj" fmla="val 5551"/>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7"/>
            </a:p>
          </p:txBody>
        </p:sp>
        <p:sp>
          <p:nvSpPr>
            <p:cNvPr id="36" name="TextBox 35"/>
            <p:cNvSpPr txBox="1"/>
            <p:nvPr/>
          </p:nvSpPr>
          <p:spPr>
            <a:xfrm>
              <a:off x="6332094" y="4311802"/>
              <a:ext cx="3440924" cy="1288814"/>
            </a:xfrm>
            <a:prstGeom prst="rect">
              <a:avLst/>
            </a:prstGeom>
            <a:noFill/>
          </p:spPr>
          <p:txBody>
            <a:bodyPr wrap="square" rtlCol="0">
              <a:spAutoFit/>
            </a:bodyPr>
            <a:lstStyle/>
            <a:p>
              <a:pPr algn="r"/>
              <a:r>
                <a:rPr lang="en-US" sz="1400" b="1">
                  <a:solidFill>
                    <a:schemeClr val="accent4">
                      <a:lumMod val="75000"/>
                    </a:schemeClr>
                  </a:solidFill>
                  <a:latin typeface="+mj-lt"/>
                  <a:cs typeface="Arial" panose="020B0604020202020204" pitchFamily="34" charset="0"/>
                </a:rPr>
                <a:t>Scalability Across Platforms</a:t>
              </a:r>
            </a:p>
            <a:p>
              <a:pPr algn="just" defTabSz="1219170">
                <a:defRPr/>
              </a:pPr>
              <a:r>
                <a:rPr lang="en-US" sz="1250">
                  <a:solidFill>
                    <a:schemeClr val="accent3">
                      <a:lumMod val="10000"/>
                    </a:schemeClr>
                  </a:solidFill>
                  <a:latin typeface="+mn-lt"/>
                  <a:cs typeface="Arial" panose="020B0604020202020204" pitchFamily="34" charset="0"/>
                </a:rPr>
                <a:t>Middleware responsibilities include providing reliability, scalability, and transactional consistency across systems, while excluding user interface design or business logic implementation.</a:t>
              </a:r>
            </a:p>
          </p:txBody>
        </p:sp>
        <p:sp>
          <p:nvSpPr>
            <p:cNvPr id="50" name="Sev03"/>
            <p:cNvSpPr/>
            <p:nvPr/>
          </p:nvSpPr>
          <p:spPr>
            <a:xfrm>
              <a:off x="747295" y="4141374"/>
              <a:ext cx="1612996" cy="1612996"/>
            </a:xfrm>
            <a:prstGeom prst="roundRect">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333">
                <a:solidFill>
                  <a:schemeClr val="accent3">
                    <a:lumMod val="50000"/>
                  </a:schemeClr>
                </a:solidFill>
                <a:latin typeface="FontAwesome" pitchFamily="2" charset="0"/>
                <a:cs typeface="+mj-cs"/>
              </a:endParaRPr>
            </a:p>
          </p:txBody>
        </p:sp>
        <p:sp>
          <p:nvSpPr>
            <p:cNvPr id="51" name="Sev04"/>
            <p:cNvSpPr/>
            <p:nvPr/>
          </p:nvSpPr>
          <p:spPr>
            <a:xfrm>
              <a:off x="9855201" y="4115707"/>
              <a:ext cx="1612996" cy="1612996"/>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333">
                <a:solidFill>
                  <a:schemeClr val="accent4">
                    <a:lumMod val="50000"/>
                  </a:schemeClr>
                </a:solidFill>
                <a:latin typeface="FontAwesome" pitchFamily="2" charset="0"/>
              </a:endParaRPr>
            </a:p>
          </p:txBody>
        </p:sp>
        <p:pic>
          <p:nvPicPr>
            <p:cNvPr id="12" name="Graphic 11" descr="Arrow circle with solid fill">
              <a:extLst>
                <a:ext uri="{FF2B5EF4-FFF2-40B4-BE49-F238E27FC236}">
                  <a16:creationId xmlns:a16="http://schemas.microsoft.com/office/drawing/2014/main" id="{0E3E1109-2610-D75E-5026-4726083B37D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170052" y="2176158"/>
              <a:ext cx="914400" cy="914400"/>
            </a:xfrm>
            <a:prstGeom prst="rect">
              <a:avLst/>
            </a:prstGeom>
          </p:spPr>
        </p:pic>
        <p:pic>
          <p:nvPicPr>
            <p:cNvPr id="4" name="Graphic 3" descr="Target Audience outline">
              <a:extLst>
                <a:ext uri="{FF2B5EF4-FFF2-40B4-BE49-F238E27FC236}">
                  <a16:creationId xmlns:a16="http://schemas.microsoft.com/office/drawing/2014/main" id="{729A03E1-206C-D4BD-FE45-E8F86B05221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74971" y="2176158"/>
              <a:ext cx="914400" cy="914400"/>
            </a:xfrm>
            <a:prstGeom prst="rect">
              <a:avLst/>
            </a:prstGeom>
          </p:spPr>
        </p:pic>
        <p:pic>
          <p:nvPicPr>
            <p:cNvPr id="17" name="Graphic 16" descr="Shield Tick with solid fill">
              <a:extLst>
                <a:ext uri="{FF2B5EF4-FFF2-40B4-BE49-F238E27FC236}">
                  <a16:creationId xmlns:a16="http://schemas.microsoft.com/office/drawing/2014/main" id="{3B127EBE-6ECE-13DC-B71C-D605CD99299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68360" y="4490672"/>
              <a:ext cx="914400" cy="914400"/>
            </a:xfrm>
            <a:prstGeom prst="rect">
              <a:avLst/>
            </a:prstGeom>
          </p:spPr>
        </p:pic>
        <p:pic>
          <p:nvPicPr>
            <p:cNvPr id="22" name="Graphic 21" descr="Network with solid fill">
              <a:extLst>
                <a:ext uri="{FF2B5EF4-FFF2-40B4-BE49-F238E27FC236}">
                  <a16:creationId xmlns:a16="http://schemas.microsoft.com/office/drawing/2014/main" id="{D644AB39-998E-04FA-79BF-574F74087F1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198059" y="4465005"/>
              <a:ext cx="914400" cy="914400"/>
            </a:xfrm>
            <a:prstGeom prst="rect">
              <a:avLst/>
            </a:prstGeom>
          </p:spPr>
        </p:pic>
      </p:grpSp>
      <p:sp>
        <p:nvSpPr>
          <p:cNvPr id="2" name="Rectangle 1">
            <a:extLst>
              <a:ext uri="{FF2B5EF4-FFF2-40B4-BE49-F238E27FC236}">
                <a16:creationId xmlns:a16="http://schemas.microsoft.com/office/drawing/2014/main" id="{7BEDB0DD-8EB0-AE60-9F83-380574C6B0C4}"/>
              </a:ext>
            </a:extLst>
          </p:cNvPr>
          <p:cNvSpPr/>
          <p:nvPr/>
        </p:nvSpPr>
        <p:spPr>
          <a:xfrm>
            <a:off x="1" y="0"/>
            <a:ext cx="1964602" cy="235390"/>
          </a:xfrm>
          <a:prstGeom prst="rect">
            <a:avLst/>
          </a:prstGeom>
          <a:solidFill>
            <a:schemeClr val="tx1"/>
          </a:solidFill>
          <a:ln w="9525" cap="flat" cmpd="sng" algn="ctr">
            <a:solidFill>
              <a:schemeClr val="tx1"/>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eaLnBrk="1" fontAlgn="auto" hangingPunct="1">
              <a:spcBef>
                <a:spcPts val="0"/>
              </a:spcBef>
              <a:spcAft>
                <a:spcPts val="0"/>
              </a:spcAft>
              <a:buClrTx/>
              <a:defRPr/>
            </a:pPr>
            <a:r>
              <a:rPr kumimoji="1" lang="en-US" sz="1200" b="1" i="1" u="none" strike="noStrike" kern="0" cap="none" spc="0" normalizeH="0" baseline="0" noProof="0">
                <a:ln>
                  <a:noFill/>
                </a:ln>
                <a:solidFill>
                  <a:prstClr val="white"/>
                </a:solidFill>
                <a:effectLst/>
                <a:uLnTx/>
                <a:uFillTx/>
                <a:latin typeface="+mj-lt"/>
                <a:ea typeface="+mn-ea"/>
                <a:cs typeface="+mn-cs"/>
              </a:rPr>
              <a:t>SDLC </a:t>
            </a:r>
            <a:r>
              <a:rPr kumimoji="1" lang="en-US" sz="1200" b="1" i="1" kern="0">
                <a:solidFill>
                  <a:prstClr val="white"/>
                </a:solidFill>
                <a:latin typeface="+mj-lt"/>
                <a:cs typeface="+mn-cs"/>
              </a:rPr>
              <a:t>Key Scope</a:t>
            </a:r>
            <a:endParaRPr kumimoji="1" lang="en-US" sz="1200" b="1" i="1" u="none" strike="noStrike" kern="0" cap="none" spc="0" normalizeH="0" baseline="0" noProof="0">
              <a:ln>
                <a:noFill/>
              </a:ln>
              <a:solidFill>
                <a:prstClr val="white"/>
              </a:solidFill>
              <a:effectLst/>
              <a:uLnTx/>
              <a:uFillTx/>
              <a:latin typeface="+mj-lt"/>
              <a:ea typeface="+mn-ea"/>
              <a:cs typeface="+mn-cs"/>
            </a:endParaRPr>
          </a:p>
        </p:txBody>
      </p:sp>
      <p:pic>
        <p:nvPicPr>
          <p:cNvPr id="6" name="Picture 5">
            <a:extLst>
              <a:ext uri="{FF2B5EF4-FFF2-40B4-BE49-F238E27FC236}">
                <a16:creationId xmlns:a16="http://schemas.microsoft.com/office/drawing/2014/main" id="{8E94AD40-4780-A634-6D46-7F98939F904E}"/>
              </a:ext>
            </a:extLst>
          </p:cNvPr>
          <p:cNvPicPr>
            <a:picLocks noChangeAspect="1"/>
          </p:cNvPicPr>
          <p:nvPr/>
        </p:nvPicPr>
        <p:blipFill>
          <a:blip r:embed="rId11"/>
          <a:stretch>
            <a:fillRect/>
          </a:stretch>
        </p:blipFill>
        <p:spPr>
          <a:xfrm>
            <a:off x="11220450" y="76694"/>
            <a:ext cx="971550" cy="933450"/>
          </a:xfrm>
          <a:prstGeom prst="rect">
            <a:avLst/>
          </a:prstGeom>
        </p:spPr>
      </p:pic>
    </p:spTree>
    <p:extLst>
      <p:ext uri="{BB962C8B-B14F-4D97-AF65-F5344CB8AC3E}">
        <p14:creationId xmlns:p14="http://schemas.microsoft.com/office/powerpoint/2010/main" val="845103489"/>
      </p:ext>
    </p:extLst>
  </p:cSld>
  <p:clrMapOvr>
    <a:masterClrMapping/>
  </p:clrMapOvr>
  <mc:AlternateContent xmlns:mc="http://schemas.openxmlformats.org/markup-compatibility/2006" xmlns:p14="http://schemas.microsoft.com/office/powerpoint/2010/main">
    <mc:Choice Requires="p14">
      <p:transition p14:dur="0" advClick="0" advTm="5000"/>
    </mc:Choice>
    <mc:Fallback xmlns="">
      <p:transition advClick="0" advTm="500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 name="Rectangle 2">
            <a:extLst>
              <a:ext uri="{FF2B5EF4-FFF2-40B4-BE49-F238E27FC236}">
                <a16:creationId xmlns:a16="http://schemas.microsoft.com/office/drawing/2014/main" id="{E15A07C5-2DE4-C77E-DD2A-63642FB3CB3E}"/>
              </a:ext>
            </a:extLst>
          </p:cNvPr>
          <p:cNvSpPr>
            <a:spLocks noChangeArrowheads="1"/>
          </p:cNvSpPr>
          <p:nvPr/>
        </p:nvSpPr>
        <p:spPr bwMode="auto">
          <a:xfrm>
            <a:off x="327928" y="738455"/>
            <a:ext cx="1104203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l"/>
            <a:r>
              <a:rPr lang="en-US" sz="1200" b="0" i="0">
                <a:solidFill>
                  <a:srgbClr val="0D0D0D"/>
                </a:solidFill>
                <a:effectLst/>
                <a:latin typeface="+mn-lt"/>
                <a:cs typeface="Arial"/>
              </a:rPr>
              <a:t>The </a:t>
            </a:r>
            <a:r>
              <a:rPr lang="en-US" sz="1200" b="1" i="0">
                <a:solidFill>
                  <a:srgbClr val="006666"/>
                </a:solidFill>
                <a:effectLst/>
                <a:latin typeface="+mn-lt"/>
                <a:cs typeface="Arial"/>
              </a:rPr>
              <a:t>Software Development Life Cycle</a:t>
            </a:r>
            <a:r>
              <a:rPr lang="en-US" sz="1200" b="0" i="0">
                <a:solidFill>
                  <a:srgbClr val="006666"/>
                </a:solidFill>
                <a:effectLst/>
                <a:latin typeface="+mn-lt"/>
                <a:cs typeface="Arial"/>
              </a:rPr>
              <a:t> </a:t>
            </a:r>
            <a:r>
              <a:rPr lang="en-US" sz="1200" b="0" i="0">
                <a:solidFill>
                  <a:srgbClr val="0D0D0D"/>
                </a:solidFill>
                <a:effectLst/>
                <a:latin typeface="+mn-lt"/>
                <a:cs typeface="Arial"/>
              </a:rPr>
              <a:t>is a structured process used to design, develop, test, and maintain software systems. It ensures the efficient delivery of high-quality solutions that align with business objectives.</a:t>
            </a:r>
          </a:p>
        </p:txBody>
      </p:sp>
      <p:grpSp>
        <p:nvGrpSpPr>
          <p:cNvPr id="699" name="Group 698">
            <a:extLst>
              <a:ext uri="{FF2B5EF4-FFF2-40B4-BE49-F238E27FC236}">
                <a16:creationId xmlns:a16="http://schemas.microsoft.com/office/drawing/2014/main" id="{398FB986-D4E0-2153-FABE-F5A8E01E822A}"/>
              </a:ext>
            </a:extLst>
          </p:cNvPr>
          <p:cNvGrpSpPr/>
          <p:nvPr/>
        </p:nvGrpSpPr>
        <p:grpSpPr>
          <a:xfrm>
            <a:off x="155049" y="1237485"/>
            <a:ext cx="11936704" cy="5664583"/>
            <a:chOff x="-612080" y="515149"/>
            <a:chExt cx="13554463" cy="6342849"/>
          </a:xfrm>
        </p:grpSpPr>
        <p:sp>
          <p:nvSpPr>
            <p:cNvPr id="469" name="Freeform: Shape 468">
              <a:extLst>
                <a:ext uri="{FF2B5EF4-FFF2-40B4-BE49-F238E27FC236}">
                  <a16:creationId xmlns:a16="http://schemas.microsoft.com/office/drawing/2014/main" id="{E590D64B-3CC5-13B3-674D-3384980EAE5D}"/>
                </a:ext>
              </a:extLst>
            </p:cNvPr>
            <p:cNvSpPr/>
            <p:nvPr/>
          </p:nvSpPr>
          <p:spPr>
            <a:xfrm>
              <a:off x="2213317" y="972152"/>
              <a:ext cx="8095340" cy="5885846"/>
            </a:xfrm>
            <a:custGeom>
              <a:avLst/>
              <a:gdLst>
                <a:gd name="connsiteX0" fmla="*/ 3882683 w 7765366"/>
                <a:gd name="connsiteY0" fmla="*/ 0 h 5918980"/>
                <a:gd name="connsiteX1" fmla="*/ 7765366 w 7765366"/>
                <a:gd name="connsiteY1" fmla="*/ 3882683 h 5918980"/>
                <a:gd name="connsiteX2" fmla="*/ 7296747 w 7765366"/>
                <a:gd name="connsiteY2" fmla="*/ 5733401 h 5918980"/>
                <a:gd name="connsiteX3" fmla="*/ 7184005 w 7765366"/>
                <a:gd name="connsiteY3" fmla="*/ 5918980 h 5918980"/>
                <a:gd name="connsiteX4" fmla="*/ 6915059 w 7765366"/>
                <a:gd name="connsiteY4" fmla="*/ 5918980 h 5918980"/>
                <a:gd name="connsiteX5" fmla="*/ 7094430 w 7765366"/>
                <a:gd name="connsiteY5" fmla="*/ 5623727 h 5918980"/>
                <a:gd name="connsiteX6" fmla="*/ 7535278 w 7765366"/>
                <a:gd name="connsiteY6" fmla="*/ 3882683 h 5918980"/>
                <a:gd name="connsiteX7" fmla="*/ 3882683 w 7765366"/>
                <a:gd name="connsiteY7" fmla="*/ 230088 h 5918980"/>
                <a:gd name="connsiteX8" fmla="*/ 230088 w 7765366"/>
                <a:gd name="connsiteY8" fmla="*/ 3882683 h 5918980"/>
                <a:gd name="connsiteX9" fmla="*/ 670937 w 7765366"/>
                <a:gd name="connsiteY9" fmla="*/ 5623727 h 5918980"/>
                <a:gd name="connsiteX10" fmla="*/ 850307 w 7765366"/>
                <a:gd name="connsiteY10" fmla="*/ 5918980 h 5918980"/>
                <a:gd name="connsiteX11" fmla="*/ 581361 w 7765366"/>
                <a:gd name="connsiteY11" fmla="*/ 5918980 h 5918980"/>
                <a:gd name="connsiteX12" fmla="*/ 468619 w 7765366"/>
                <a:gd name="connsiteY12" fmla="*/ 5733401 h 5918980"/>
                <a:gd name="connsiteX13" fmla="*/ 0 w 7765366"/>
                <a:gd name="connsiteY13" fmla="*/ 3882683 h 5918980"/>
                <a:gd name="connsiteX14" fmla="*/ 3882683 w 7765366"/>
                <a:gd name="connsiteY14" fmla="*/ 0 h 5918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765366" h="5918980">
                  <a:moveTo>
                    <a:pt x="3882683" y="0"/>
                  </a:moveTo>
                  <a:cubicBezTo>
                    <a:pt x="6027030" y="0"/>
                    <a:pt x="7765366" y="1738336"/>
                    <a:pt x="7765366" y="3882683"/>
                  </a:cubicBezTo>
                  <a:cubicBezTo>
                    <a:pt x="7765366" y="4552792"/>
                    <a:pt x="7595607" y="5183251"/>
                    <a:pt x="7296747" y="5733401"/>
                  </a:cubicBezTo>
                  <a:lnTo>
                    <a:pt x="7184005" y="5918980"/>
                  </a:lnTo>
                  <a:lnTo>
                    <a:pt x="6915059" y="5918980"/>
                  </a:lnTo>
                  <a:lnTo>
                    <a:pt x="7094430" y="5623727"/>
                  </a:lnTo>
                  <a:cubicBezTo>
                    <a:pt x="7375579" y="5106179"/>
                    <a:pt x="7535278" y="4513081"/>
                    <a:pt x="7535278" y="3882683"/>
                  </a:cubicBezTo>
                  <a:cubicBezTo>
                    <a:pt x="7535278" y="1865410"/>
                    <a:pt x="5899956" y="230088"/>
                    <a:pt x="3882683" y="230088"/>
                  </a:cubicBezTo>
                  <a:cubicBezTo>
                    <a:pt x="1865410" y="230088"/>
                    <a:pt x="230088" y="1865410"/>
                    <a:pt x="230088" y="3882683"/>
                  </a:cubicBezTo>
                  <a:cubicBezTo>
                    <a:pt x="230088" y="4513081"/>
                    <a:pt x="389788" y="5106179"/>
                    <a:pt x="670937" y="5623727"/>
                  </a:cubicBezTo>
                  <a:lnTo>
                    <a:pt x="850307" y="5918980"/>
                  </a:lnTo>
                  <a:lnTo>
                    <a:pt x="581361" y="5918980"/>
                  </a:lnTo>
                  <a:lnTo>
                    <a:pt x="468619" y="5733401"/>
                  </a:lnTo>
                  <a:cubicBezTo>
                    <a:pt x="169760" y="5183251"/>
                    <a:pt x="0" y="4552792"/>
                    <a:pt x="0" y="3882683"/>
                  </a:cubicBezTo>
                  <a:cubicBezTo>
                    <a:pt x="0" y="1738336"/>
                    <a:pt x="1738336" y="0"/>
                    <a:pt x="3882683" y="0"/>
                  </a:cubicBezTo>
                  <a:close/>
                </a:path>
              </a:pathLst>
            </a:cu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71" name="Oval 470">
              <a:extLst>
                <a:ext uri="{FF2B5EF4-FFF2-40B4-BE49-F238E27FC236}">
                  <a16:creationId xmlns:a16="http://schemas.microsoft.com/office/drawing/2014/main" id="{0DB597A4-B335-FA81-CBD0-A9D0BB8B1A8C}"/>
                </a:ext>
              </a:extLst>
            </p:cNvPr>
            <p:cNvSpPr/>
            <p:nvPr/>
          </p:nvSpPr>
          <p:spPr>
            <a:xfrm>
              <a:off x="8190583" y="1445971"/>
              <a:ext cx="1027944" cy="982933"/>
            </a:xfrm>
            <a:prstGeom prst="ellipse">
              <a:avLst/>
            </a:prstGeom>
            <a:solidFill>
              <a:schemeClr val="bg1"/>
            </a:solidFill>
            <a:ln w="28575">
              <a:solidFill>
                <a:srgbClr val="0066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74" name="Oval 473">
              <a:extLst>
                <a:ext uri="{FF2B5EF4-FFF2-40B4-BE49-F238E27FC236}">
                  <a16:creationId xmlns:a16="http://schemas.microsoft.com/office/drawing/2014/main" id="{63345A27-EDDE-668D-8C32-D4CBF9458D96}"/>
                </a:ext>
              </a:extLst>
            </p:cNvPr>
            <p:cNvSpPr/>
            <p:nvPr/>
          </p:nvSpPr>
          <p:spPr>
            <a:xfrm>
              <a:off x="1826521" y="5319996"/>
              <a:ext cx="1027944" cy="982933"/>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77" name="Oval 476">
              <a:extLst>
                <a:ext uri="{FF2B5EF4-FFF2-40B4-BE49-F238E27FC236}">
                  <a16:creationId xmlns:a16="http://schemas.microsoft.com/office/drawing/2014/main" id="{59A00827-EBF2-C034-444D-DEDD0B1ADA57}"/>
                </a:ext>
              </a:extLst>
            </p:cNvPr>
            <p:cNvSpPr/>
            <p:nvPr/>
          </p:nvSpPr>
          <p:spPr>
            <a:xfrm>
              <a:off x="1885313" y="3362441"/>
              <a:ext cx="1026489" cy="979137"/>
            </a:xfrm>
            <a:prstGeom prst="ellipse">
              <a:avLst/>
            </a:prstGeom>
            <a:solidFill>
              <a:schemeClr val="bg1"/>
            </a:solidFill>
            <a:ln w="28575">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80" name="Oval 479">
              <a:extLst>
                <a:ext uri="{FF2B5EF4-FFF2-40B4-BE49-F238E27FC236}">
                  <a16:creationId xmlns:a16="http://schemas.microsoft.com/office/drawing/2014/main" id="{C641CE69-E049-CD2A-A97D-017357351602}"/>
                </a:ext>
              </a:extLst>
            </p:cNvPr>
            <p:cNvSpPr/>
            <p:nvPr/>
          </p:nvSpPr>
          <p:spPr>
            <a:xfrm>
              <a:off x="2921292" y="1539715"/>
              <a:ext cx="1027944" cy="982933"/>
            </a:xfrm>
            <a:prstGeom prst="ellipse">
              <a:avLst/>
            </a:prstGeom>
            <a:solidFill>
              <a:schemeClr val="bg1"/>
            </a:solid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83" name="Oval 482">
              <a:extLst>
                <a:ext uri="{FF2B5EF4-FFF2-40B4-BE49-F238E27FC236}">
                  <a16:creationId xmlns:a16="http://schemas.microsoft.com/office/drawing/2014/main" id="{E5FA684D-2879-B7E3-B559-AC6D2CCBAAED}"/>
                </a:ext>
              </a:extLst>
            </p:cNvPr>
            <p:cNvSpPr/>
            <p:nvPr/>
          </p:nvSpPr>
          <p:spPr>
            <a:xfrm>
              <a:off x="9380018" y="3263748"/>
              <a:ext cx="1027944" cy="982933"/>
            </a:xfrm>
            <a:prstGeom prst="ellipse">
              <a:avLst/>
            </a:prstGeom>
            <a:solidFill>
              <a:schemeClr val="bg1"/>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86" name="Oval 485">
              <a:extLst>
                <a:ext uri="{FF2B5EF4-FFF2-40B4-BE49-F238E27FC236}">
                  <a16:creationId xmlns:a16="http://schemas.microsoft.com/office/drawing/2014/main" id="{01F06006-18AA-2514-D9FD-56E428388E6A}"/>
                </a:ext>
              </a:extLst>
            </p:cNvPr>
            <p:cNvSpPr/>
            <p:nvPr/>
          </p:nvSpPr>
          <p:spPr>
            <a:xfrm>
              <a:off x="9429019" y="5242995"/>
              <a:ext cx="1027944" cy="982933"/>
            </a:xfrm>
            <a:prstGeom prst="ellipse">
              <a:avLst/>
            </a:prstGeom>
            <a:solidFill>
              <a:schemeClr val="bg1"/>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89" name="Oval 488">
              <a:extLst>
                <a:ext uri="{FF2B5EF4-FFF2-40B4-BE49-F238E27FC236}">
                  <a16:creationId xmlns:a16="http://schemas.microsoft.com/office/drawing/2014/main" id="{56CD226D-E532-2A9F-EBB8-FBF60C25D3F6}"/>
                </a:ext>
              </a:extLst>
            </p:cNvPr>
            <p:cNvSpPr/>
            <p:nvPr/>
          </p:nvSpPr>
          <p:spPr>
            <a:xfrm>
              <a:off x="5630338" y="569017"/>
              <a:ext cx="1027944" cy="982933"/>
            </a:xfrm>
            <a:prstGeom prst="ellipse">
              <a:avLst/>
            </a:prstGeom>
            <a:solidFill>
              <a:schemeClr val="bg1"/>
            </a:solidFill>
            <a:ln w="28575">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491" name="Group 490">
              <a:extLst>
                <a:ext uri="{FF2B5EF4-FFF2-40B4-BE49-F238E27FC236}">
                  <a16:creationId xmlns:a16="http://schemas.microsoft.com/office/drawing/2014/main" id="{4C8A2C90-8EC2-62C0-5641-07274602B807}"/>
                </a:ext>
              </a:extLst>
            </p:cNvPr>
            <p:cNvGrpSpPr/>
            <p:nvPr/>
          </p:nvGrpSpPr>
          <p:grpSpPr>
            <a:xfrm>
              <a:off x="2888287" y="5315283"/>
              <a:ext cx="2047792" cy="922018"/>
              <a:chOff x="2898148" y="5310135"/>
              <a:chExt cx="1964322" cy="927205"/>
            </a:xfrm>
          </p:grpSpPr>
          <p:sp>
            <p:nvSpPr>
              <p:cNvPr id="492" name="TextBox 491">
                <a:extLst>
                  <a:ext uri="{FF2B5EF4-FFF2-40B4-BE49-F238E27FC236}">
                    <a16:creationId xmlns:a16="http://schemas.microsoft.com/office/drawing/2014/main" id="{424C09DD-78D8-4773-7CD6-0DD57EC374AE}"/>
                  </a:ext>
                </a:extLst>
              </p:cNvPr>
              <p:cNvSpPr txBox="1"/>
              <p:nvPr/>
            </p:nvSpPr>
            <p:spPr>
              <a:xfrm>
                <a:off x="3214316" y="5310135"/>
                <a:ext cx="897563" cy="658480"/>
              </a:xfrm>
              <a:prstGeom prst="rect">
                <a:avLst/>
              </a:prstGeom>
              <a:noFill/>
            </p:spPr>
            <p:txBody>
              <a:bodyPr wrap="square" rtlCol="0">
                <a:spAutoFit/>
              </a:bodyPr>
              <a:lstStyle/>
              <a:p>
                <a:pPr algn="l"/>
                <a:r>
                  <a:rPr lang="en-US" sz="3200">
                    <a:solidFill>
                      <a:schemeClr val="tx1">
                        <a:lumMod val="75000"/>
                      </a:schemeClr>
                    </a:solidFill>
                    <a:latin typeface="+mn-lt"/>
                  </a:rPr>
                  <a:t>01</a:t>
                </a:r>
              </a:p>
            </p:txBody>
          </p:sp>
          <p:sp>
            <p:nvSpPr>
              <p:cNvPr id="493" name="TextBox 492">
                <a:extLst>
                  <a:ext uri="{FF2B5EF4-FFF2-40B4-BE49-F238E27FC236}">
                    <a16:creationId xmlns:a16="http://schemas.microsoft.com/office/drawing/2014/main" id="{B60F2672-4418-836E-6C10-F709F68E748C}"/>
                  </a:ext>
                </a:extLst>
              </p:cNvPr>
              <p:cNvSpPr txBox="1"/>
              <p:nvPr/>
            </p:nvSpPr>
            <p:spPr>
              <a:xfrm>
                <a:off x="2898148" y="5890772"/>
                <a:ext cx="1964322" cy="346568"/>
              </a:xfrm>
              <a:prstGeom prst="rect">
                <a:avLst/>
              </a:prstGeom>
              <a:noFill/>
            </p:spPr>
            <p:txBody>
              <a:bodyPr wrap="square" rtlCol="0">
                <a:spAutoFit/>
              </a:bodyPr>
              <a:lstStyle/>
              <a:p>
                <a:r>
                  <a:rPr lang="en-US" sz="1400" b="1">
                    <a:solidFill>
                      <a:schemeClr val="accent1"/>
                    </a:solidFill>
                    <a:latin typeface="+mn-lt"/>
                  </a:rPr>
                  <a:t>Requirement</a:t>
                </a:r>
                <a:endParaRPr lang="en-US" sz="1400">
                  <a:latin typeface="+mn-lt"/>
                </a:endParaRPr>
              </a:p>
            </p:txBody>
          </p:sp>
        </p:grpSp>
        <p:sp>
          <p:nvSpPr>
            <p:cNvPr id="494" name="TextBox 493">
              <a:extLst>
                <a:ext uri="{FF2B5EF4-FFF2-40B4-BE49-F238E27FC236}">
                  <a16:creationId xmlns:a16="http://schemas.microsoft.com/office/drawing/2014/main" id="{9B9B559F-7469-47FE-7B72-D6621A1FD7C9}"/>
                </a:ext>
              </a:extLst>
            </p:cNvPr>
            <p:cNvSpPr txBox="1"/>
            <p:nvPr/>
          </p:nvSpPr>
          <p:spPr>
            <a:xfrm>
              <a:off x="-504339" y="5346213"/>
              <a:ext cx="2496180" cy="930499"/>
            </a:xfrm>
            <a:prstGeom prst="rect">
              <a:avLst/>
            </a:prstGeom>
            <a:noFill/>
          </p:spPr>
          <p:txBody>
            <a:bodyPr wrap="square" rtlCol="0">
              <a:spAutoFit/>
            </a:bodyPr>
            <a:lstStyle/>
            <a:p>
              <a:pPr marL="0" marR="0" lvl="0" indent="0" algn="l" defTabSz="914400" rtl="0" eaLnBrk="0" fontAlgn="base" latinLnBrk="0" hangingPunct="0">
                <a:lnSpc>
                  <a:spcPct val="100000"/>
                </a:lnSpc>
                <a:spcBef>
                  <a:spcPct val="20000"/>
                </a:spcBef>
                <a:spcAft>
                  <a:spcPct val="0"/>
                </a:spcAft>
                <a:buClr>
                  <a:srgbClr val="0B1F65"/>
                </a:buClr>
                <a:buSzTx/>
                <a:buFont typeface="Webdings" pitchFamily="18" charset="2"/>
                <a:buNone/>
                <a:tabLst/>
                <a:defRPr/>
              </a:pPr>
              <a:r>
                <a:rPr lang="en-US" sz="1200">
                  <a:solidFill>
                    <a:srgbClr val="000000"/>
                  </a:solidFill>
                  <a:latin typeface="+mn-lt"/>
                </a:rPr>
                <a:t>Analyze and finalize application requirements based on the </a:t>
              </a:r>
              <a:r>
                <a:rPr lang="en-US" sz="1200" b="1">
                  <a:solidFill>
                    <a:srgbClr val="000000"/>
                  </a:solidFill>
                  <a:latin typeface="+mn-lt"/>
                </a:rPr>
                <a:t>Business Requirements Document </a:t>
              </a:r>
              <a:endParaRPr kumimoji="0" lang="en-US" sz="1200" b="1" i="0" u="none" strike="noStrike" kern="1200" cap="none" spc="0" normalizeH="0" baseline="0" noProof="0">
                <a:ln>
                  <a:noFill/>
                </a:ln>
                <a:solidFill>
                  <a:srgbClr val="000000"/>
                </a:solidFill>
                <a:effectLst/>
                <a:uLnTx/>
                <a:uFillTx/>
                <a:latin typeface="+mn-lt"/>
                <a:ea typeface="+mn-ea"/>
                <a:cs typeface="Times New Roman" pitchFamily="18" charset="0"/>
              </a:endParaRPr>
            </a:p>
          </p:txBody>
        </p:sp>
        <p:grpSp>
          <p:nvGrpSpPr>
            <p:cNvPr id="495" name="Group 494">
              <a:extLst>
                <a:ext uri="{FF2B5EF4-FFF2-40B4-BE49-F238E27FC236}">
                  <a16:creationId xmlns:a16="http://schemas.microsoft.com/office/drawing/2014/main" id="{53DC13BF-E557-10F7-A6F9-AF58A282D4F9}"/>
                </a:ext>
              </a:extLst>
            </p:cNvPr>
            <p:cNvGrpSpPr/>
            <p:nvPr/>
          </p:nvGrpSpPr>
          <p:grpSpPr>
            <a:xfrm>
              <a:off x="2587554" y="3586268"/>
              <a:ext cx="2230545" cy="893397"/>
              <a:chOff x="2610960" y="3582982"/>
              <a:chExt cx="2139626" cy="898430"/>
            </a:xfrm>
          </p:grpSpPr>
          <p:sp>
            <p:nvSpPr>
              <p:cNvPr id="496" name="TextBox 495">
                <a:extLst>
                  <a:ext uri="{FF2B5EF4-FFF2-40B4-BE49-F238E27FC236}">
                    <a16:creationId xmlns:a16="http://schemas.microsoft.com/office/drawing/2014/main" id="{764F302E-5D6B-1238-E557-5C12C1852922}"/>
                  </a:ext>
                </a:extLst>
              </p:cNvPr>
              <p:cNvSpPr txBox="1"/>
              <p:nvPr/>
            </p:nvSpPr>
            <p:spPr>
              <a:xfrm>
                <a:off x="2804371" y="3582982"/>
                <a:ext cx="1499048" cy="658483"/>
              </a:xfrm>
              <a:prstGeom prst="rect">
                <a:avLst/>
              </a:prstGeom>
              <a:noFill/>
            </p:spPr>
            <p:txBody>
              <a:bodyPr wrap="square" rtlCol="0">
                <a:spAutoFit/>
              </a:bodyPr>
              <a:lstStyle/>
              <a:p>
                <a:r>
                  <a:rPr lang="en-US" sz="3200">
                    <a:solidFill>
                      <a:schemeClr val="accent3">
                        <a:lumMod val="50000"/>
                      </a:schemeClr>
                    </a:solidFill>
                    <a:latin typeface="+mn-lt"/>
                  </a:rPr>
                  <a:t>02</a:t>
                </a:r>
              </a:p>
            </p:txBody>
          </p:sp>
          <p:sp>
            <p:nvSpPr>
              <p:cNvPr id="497" name="TextBox 496">
                <a:extLst>
                  <a:ext uri="{FF2B5EF4-FFF2-40B4-BE49-F238E27FC236}">
                    <a16:creationId xmlns:a16="http://schemas.microsoft.com/office/drawing/2014/main" id="{59EDFA3E-9111-72FC-0686-CC947E404BAB}"/>
                  </a:ext>
                </a:extLst>
              </p:cNvPr>
              <p:cNvSpPr txBox="1"/>
              <p:nvPr/>
            </p:nvSpPr>
            <p:spPr>
              <a:xfrm>
                <a:off x="2610960" y="4134841"/>
                <a:ext cx="2139626" cy="346571"/>
              </a:xfrm>
              <a:prstGeom prst="rect">
                <a:avLst/>
              </a:prstGeom>
              <a:noFill/>
            </p:spPr>
            <p:txBody>
              <a:bodyPr wrap="square" rtlCol="0">
                <a:spAutoFit/>
              </a:bodyPr>
              <a:lstStyle/>
              <a:p>
                <a:r>
                  <a:rPr lang="en-US" sz="1400" b="1">
                    <a:solidFill>
                      <a:schemeClr val="accent3">
                        <a:lumMod val="50000"/>
                      </a:schemeClr>
                    </a:solidFill>
                    <a:latin typeface="+mn-lt"/>
                  </a:rPr>
                  <a:t>Planning</a:t>
                </a:r>
                <a:endParaRPr lang="en-US" sz="1400">
                  <a:solidFill>
                    <a:schemeClr val="accent3">
                      <a:lumMod val="50000"/>
                    </a:schemeClr>
                  </a:solidFill>
                  <a:latin typeface="+mn-lt"/>
                </a:endParaRPr>
              </a:p>
            </p:txBody>
          </p:sp>
        </p:grpSp>
        <p:sp>
          <p:nvSpPr>
            <p:cNvPr id="498" name="TextBox 497">
              <a:extLst>
                <a:ext uri="{FF2B5EF4-FFF2-40B4-BE49-F238E27FC236}">
                  <a16:creationId xmlns:a16="http://schemas.microsoft.com/office/drawing/2014/main" id="{7E999FD1-D656-CFA3-55CB-E3757FFC3F09}"/>
                </a:ext>
              </a:extLst>
            </p:cNvPr>
            <p:cNvSpPr txBox="1"/>
            <p:nvPr/>
          </p:nvSpPr>
          <p:spPr>
            <a:xfrm>
              <a:off x="-612080" y="3426175"/>
              <a:ext cx="2496180" cy="723721"/>
            </a:xfrm>
            <a:prstGeom prst="rect">
              <a:avLst/>
            </a:prstGeom>
            <a:noFill/>
          </p:spPr>
          <p:txBody>
            <a:bodyPr wrap="square" rtlCol="0">
              <a:spAutoFit/>
            </a:bodyPr>
            <a:lstStyle/>
            <a:p>
              <a:pPr algn="l"/>
              <a:r>
                <a:rPr lang="en-US" sz="1200">
                  <a:solidFill>
                    <a:srgbClr val="000000"/>
                  </a:solidFill>
                  <a:latin typeface="+mn-lt"/>
                </a:rPr>
                <a:t>Define the </a:t>
              </a:r>
              <a:r>
                <a:rPr lang="en-US" sz="1200" b="1">
                  <a:solidFill>
                    <a:srgbClr val="000000"/>
                  </a:solidFill>
                  <a:latin typeface="+mn-lt"/>
                </a:rPr>
                <a:t>project scope</a:t>
              </a:r>
              <a:r>
                <a:rPr lang="en-US" sz="1200">
                  <a:solidFill>
                    <a:srgbClr val="000000"/>
                  </a:solidFill>
                  <a:latin typeface="+mn-lt"/>
                </a:rPr>
                <a:t>, </a:t>
              </a:r>
              <a:r>
                <a:rPr lang="en-US" sz="1200" b="1">
                  <a:solidFill>
                    <a:srgbClr val="000000"/>
                  </a:solidFill>
                  <a:latin typeface="+mn-lt"/>
                </a:rPr>
                <a:t>objectives</a:t>
              </a:r>
              <a:r>
                <a:rPr lang="en-US" sz="1200">
                  <a:solidFill>
                    <a:srgbClr val="000000"/>
                  </a:solidFill>
                  <a:latin typeface="+mn-lt"/>
                </a:rPr>
                <a:t>, and </a:t>
              </a:r>
              <a:r>
                <a:rPr lang="en-US" sz="1200" b="1">
                  <a:solidFill>
                    <a:srgbClr val="000000"/>
                  </a:solidFill>
                  <a:latin typeface="+mn-lt"/>
                </a:rPr>
                <a:t>feasibility</a:t>
              </a:r>
              <a:r>
                <a:rPr lang="en-US" sz="1200">
                  <a:solidFill>
                    <a:srgbClr val="000000"/>
                  </a:solidFill>
                  <a:latin typeface="+mn-lt"/>
                </a:rPr>
                <a:t> to align with business goals</a:t>
              </a:r>
            </a:p>
          </p:txBody>
        </p:sp>
        <p:grpSp>
          <p:nvGrpSpPr>
            <p:cNvPr id="499" name="Group 498">
              <a:extLst>
                <a:ext uri="{FF2B5EF4-FFF2-40B4-BE49-F238E27FC236}">
                  <a16:creationId xmlns:a16="http://schemas.microsoft.com/office/drawing/2014/main" id="{B3404FEC-13D9-CA0B-A69A-C9324D9E9B26}"/>
                </a:ext>
              </a:extLst>
            </p:cNvPr>
            <p:cNvGrpSpPr/>
            <p:nvPr/>
          </p:nvGrpSpPr>
          <p:grpSpPr>
            <a:xfrm>
              <a:off x="3151816" y="2304613"/>
              <a:ext cx="2047792" cy="919522"/>
              <a:chOff x="3183773" y="2299508"/>
              <a:chExt cx="1964322" cy="924700"/>
            </a:xfrm>
          </p:grpSpPr>
          <p:sp>
            <p:nvSpPr>
              <p:cNvPr id="500" name="TextBox 499">
                <a:extLst>
                  <a:ext uri="{FF2B5EF4-FFF2-40B4-BE49-F238E27FC236}">
                    <a16:creationId xmlns:a16="http://schemas.microsoft.com/office/drawing/2014/main" id="{6ED3E256-0FA3-3594-455E-D15B4012C87E}"/>
                  </a:ext>
                </a:extLst>
              </p:cNvPr>
              <p:cNvSpPr txBox="1"/>
              <p:nvPr/>
            </p:nvSpPr>
            <p:spPr>
              <a:xfrm>
                <a:off x="3775576" y="2299508"/>
                <a:ext cx="897563" cy="658482"/>
              </a:xfrm>
              <a:prstGeom prst="rect">
                <a:avLst/>
              </a:prstGeom>
              <a:noFill/>
            </p:spPr>
            <p:txBody>
              <a:bodyPr wrap="square" rtlCol="0">
                <a:spAutoFit/>
              </a:bodyPr>
              <a:lstStyle/>
              <a:p>
                <a:pPr algn="l"/>
                <a:r>
                  <a:rPr lang="en-US" sz="3200">
                    <a:solidFill>
                      <a:schemeClr val="bg1">
                        <a:lumMod val="50000"/>
                      </a:schemeClr>
                    </a:solidFill>
                    <a:latin typeface="+mn-lt"/>
                  </a:rPr>
                  <a:t>03</a:t>
                </a:r>
              </a:p>
            </p:txBody>
          </p:sp>
          <p:sp>
            <p:nvSpPr>
              <p:cNvPr id="501" name="TextBox 500">
                <a:extLst>
                  <a:ext uri="{FF2B5EF4-FFF2-40B4-BE49-F238E27FC236}">
                    <a16:creationId xmlns:a16="http://schemas.microsoft.com/office/drawing/2014/main" id="{64C3D6A4-5CBE-B602-BE98-295F43914176}"/>
                  </a:ext>
                </a:extLst>
              </p:cNvPr>
              <p:cNvSpPr txBox="1"/>
              <p:nvPr/>
            </p:nvSpPr>
            <p:spPr>
              <a:xfrm>
                <a:off x="3183773" y="2877638"/>
                <a:ext cx="1964322" cy="346570"/>
              </a:xfrm>
              <a:prstGeom prst="rect">
                <a:avLst/>
              </a:prstGeom>
              <a:noFill/>
            </p:spPr>
            <p:txBody>
              <a:bodyPr wrap="square" rtlCol="0">
                <a:spAutoFit/>
              </a:bodyPr>
              <a:lstStyle/>
              <a:p>
                <a:r>
                  <a:rPr lang="en-US" sz="1400" b="1">
                    <a:solidFill>
                      <a:schemeClr val="bg1">
                        <a:lumMod val="50000"/>
                      </a:schemeClr>
                    </a:solidFill>
                    <a:latin typeface="+mn-lt"/>
                  </a:rPr>
                  <a:t>Design</a:t>
                </a:r>
                <a:endParaRPr lang="en-US" sz="1400">
                  <a:solidFill>
                    <a:schemeClr val="bg1">
                      <a:lumMod val="50000"/>
                    </a:schemeClr>
                  </a:solidFill>
                  <a:latin typeface="+mn-lt"/>
                </a:endParaRPr>
              </a:p>
            </p:txBody>
          </p:sp>
        </p:grpSp>
        <p:sp>
          <p:nvSpPr>
            <p:cNvPr id="502" name="TextBox 501">
              <a:extLst>
                <a:ext uri="{FF2B5EF4-FFF2-40B4-BE49-F238E27FC236}">
                  <a16:creationId xmlns:a16="http://schemas.microsoft.com/office/drawing/2014/main" id="{FF9ED0C8-DAE9-4E67-3BAD-9CC300DE733C}"/>
                </a:ext>
              </a:extLst>
            </p:cNvPr>
            <p:cNvSpPr txBox="1"/>
            <p:nvPr/>
          </p:nvSpPr>
          <p:spPr>
            <a:xfrm>
              <a:off x="-251275" y="798931"/>
              <a:ext cx="2510922" cy="499712"/>
            </a:xfrm>
            <a:prstGeom prst="rect">
              <a:avLst/>
            </a:prstGeom>
            <a:noFill/>
          </p:spPr>
          <p:txBody>
            <a:bodyPr wrap="square" rtlCol="0">
              <a:spAutoFit/>
            </a:bodyPr>
            <a:lstStyle/>
            <a:p>
              <a:pPr lvl="0" algn="l" defTabSz="914400">
                <a:spcBef>
                  <a:spcPct val="20000"/>
                </a:spcBef>
                <a:defRPr/>
              </a:pPr>
              <a:r>
                <a:rPr lang="en-US" sz="1150">
                  <a:solidFill>
                    <a:schemeClr val="bg1"/>
                  </a:solidFill>
                  <a:latin typeface="+mn-lt"/>
                </a:rPr>
                <a:t>Design the </a:t>
              </a:r>
              <a:r>
                <a:rPr lang="en-US" sz="1150" b="1">
                  <a:solidFill>
                    <a:schemeClr val="bg1"/>
                  </a:solidFill>
                  <a:latin typeface="+mn-lt"/>
                </a:rPr>
                <a:t>architecture</a:t>
              </a:r>
              <a:r>
                <a:rPr lang="en-US" sz="1150">
                  <a:solidFill>
                    <a:schemeClr val="bg1"/>
                  </a:solidFill>
                  <a:latin typeface="+mn-lt"/>
                </a:rPr>
                <a:t> and </a:t>
              </a:r>
              <a:r>
                <a:rPr lang="en-US" sz="1150" b="1">
                  <a:solidFill>
                    <a:schemeClr val="bg1"/>
                  </a:solidFill>
                  <a:latin typeface="+mn-lt"/>
                </a:rPr>
                <a:t>visual aspects </a:t>
              </a:r>
              <a:r>
                <a:rPr lang="en-US" sz="1150">
                  <a:solidFill>
                    <a:schemeClr val="bg1"/>
                  </a:solidFill>
                  <a:latin typeface="+mn-lt"/>
                </a:rPr>
                <a:t>of the application</a:t>
              </a:r>
            </a:p>
          </p:txBody>
        </p:sp>
        <p:grpSp>
          <p:nvGrpSpPr>
            <p:cNvPr id="503" name="Group 502">
              <a:extLst>
                <a:ext uri="{FF2B5EF4-FFF2-40B4-BE49-F238E27FC236}">
                  <a16:creationId xmlns:a16="http://schemas.microsoft.com/office/drawing/2014/main" id="{0279E8EA-2EC4-F6AF-BE3E-35A0B23C6949}"/>
                </a:ext>
              </a:extLst>
            </p:cNvPr>
            <p:cNvGrpSpPr/>
            <p:nvPr/>
          </p:nvGrpSpPr>
          <p:grpSpPr>
            <a:xfrm>
              <a:off x="5191278" y="1627686"/>
              <a:ext cx="2047791" cy="832579"/>
              <a:chOff x="5191363" y="1622844"/>
              <a:chExt cx="1964322" cy="837266"/>
            </a:xfrm>
          </p:grpSpPr>
          <p:sp>
            <p:nvSpPr>
              <p:cNvPr id="504" name="TextBox 503">
                <a:extLst>
                  <a:ext uri="{FF2B5EF4-FFF2-40B4-BE49-F238E27FC236}">
                    <a16:creationId xmlns:a16="http://schemas.microsoft.com/office/drawing/2014/main" id="{BEC2838B-022D-EA24-9C8A-EF7088586588}"/>
                  </a:ext>
                </a:extLst>
              </p:cNvPr>
              <p:cNvSpPr txBox="1"/>
              <p:nvPr/>
            </p:nvSpPr>
            <p:spPr>
              <a:xfrm>
                <a:off x="5694802" y="1622844"/>
                <a:ext cx="816848" cy="658481"/>
              </a:xfrm>
              <a:prstGeom prst="rect">
                <a:avLst/>
              </a:prstGeom>
              <a:noFill/>
            </p:spPr>
            <p:txBody>
              <a:bodyPr wrap="square" rtlCol="0">
                <a:spAutoFit/>
              </a:bodyPr>
              <a:lstStyle/>
              <a:p>
                <a:pPr algn="ctr"/>
                <a:r>
                  <a:rPr lang="en-US" sz="3200">
                    <a:solidFill>
                      <a:schemeClr val="accent6">
                        <a:lumMod val="60000"/>
                        <a:lumOff val="40000"/>
                      </a:schemeClr>
                    </a:solidFill>
                    <a:latin typeface="+mn-lt"/>
                  </a:rPr>
                  <a:t>04</a:t>
                </a:r>
              </a:p>
            </p:txBody>
          </p:sp>
          <p:sp>
            <p:nvSpPr>
              <p:cNvPr id="505" name="TextBox 504">
                <a:extLst>
                  <a:ext uri="{FF2B5EF4-FFF2-40B4-BE49-F238E27FC236}">
                    <a16:creationId xmlns:a16="http://schemas.microsoft.com/office/drawing/2014/main" id="{E487E091-4478-5764-CE12-FDF7DC4AB740}"/>
                  </a:ext>
                </a:extLst>
              </p:cNvPr>
              <p:cNvSpPr txBox="1"/>
              <p:nvPr/>
            </p:nvSpPr>
            <p:spPr>
              <a:xfrm>
                <a:off x="5191363" y="2113540"/>
                <a:ext cx="1964322" cy="346570"/>
              </a:xfrm>
              <a:prstGeom prst="rect">
                <a:avLst/>
              </a:prstGeom>
              <a:noFill/>
            </p:spPr>
            <p:txBody>
              <a:bodyPr wrap="square" rtlCol="0">
                <a:spAutoFit/>
              </a:bodyPr>
              <a:lstStyle/>
              <a:p>
                <a:pPr algn="ctr"/>
                <a:r>
                  <a:rPr kumimoji="0" lang="en-US" sz="1400" b="1" i="0" u="none" strike="noStrike" kern="1200" cap="none" spc="0" normalizeH="0" baseline="0" noProof="0">
                    <a:ln>
                      <a:noFill/>
                    </a:ln>
                    <a:solidFill>
                      <a:schemeClr val="accent6">
                        <a:lumMod val="60000"/>
                        <a:lumOff val="40000"/>
                      </a:schemeClr>
                    </a:solidFill>
                    <a:effectLst/>
                    <a:uLnTx/>
                    <a:uFillTx/>
                    <a:latin typeface="Segoe UI Semilight"/>
                    <a:ea typeface="+mn-ea"/>
                    <a:cs typeface="Times New Roman" pitchFamily="18" charset="0"/>
                  </a:rPr>
                  <a:t>Development</a:t>
                </a:r>
                <a:endParaRPr lang="en-US" sz="1400">
                  <a:solidFill>
                    <a:schemeClr val="accent6">
                      <a:lumMod val="60000"/>
                      <a:lumOff val="40000"/>
                    </a:schemeClr>
                  </a:solidFill>
                  <a:latin typeface="+mn-lt"/>
                </a:endParaRPr>
              </a:p>
            </p:txBody>
          </p:sp>
        </p:grpSp>
        <p:sp>
          <p:nvSpPr>
            <p:cNvPr id="506" name="TextBox 505">
              <a:extLst>
                <a:ext uri="{FF2B5EF4-FFF2-40B4-BE49-F238E27FC236}">
                  <a16:creationId xmlns:a16="http://schemas.microsoft.com/office/drawing/2014/main" id="{73A27EF8-10C7-921C-E02F-FA385AB07BF9}"/>
                </a:ext>
              </a:extLst>
            </p:cNvPr>
            <p:cNvSpPr txBox="1"/>
            <p:nvPr/>
          </p:nvSpPr>
          <p:spPr>
            <a:xfrm>
              <a:off x="6809775" y="515149"/>
              <a:ext cx="4549259" cy="516944"/>
            </a:xfrm>
            <a:prstGeom prst="rect">
              <a:avLst/>
            </a:prstGeom>
            <a:noFill/>
          </p:spPr>
          <p:txBody>
            <a:bodyPr wrap="square" rtlCol="0">
              <a:spAutoFit/>
            </a:bodyPr>
            <a:lstStyle/>
            <a:p>
              <a:pPr algn="l"/>
              <a:r>
                <a:rPr lang="en-US" sz="1200">
                  <a:solidFill>
                    <a:schemeClr val="bg2">
                      <a:lumMod val="10000"/>
                    </a:schemeClr>
                  </a:solidFill>
                  <a:latin typeface="+mn-lt"/>
                </a:rPr>
                <a:t>Write and </a:t>
              </a:r>
              <a:r>
                <a:rPr lang="en-US" sz="1200" b="1">
                  <a:solidFill>
                    <a:schemeClr val="bg2">
                      <a:lumMod val="10000"/>
                    </a:schemeClr>
                  </a:solidFill>
                  <a:latin typeface="+mn-lt"/>
                </a:rPr>
                <a:t>integrate the code </a:t>
              </a:r>
              <a:r>
                <a:rPr lang="en-US" sz="1200">
                  <a:solidFill>
                    <a:schemeClr val="bg2">
                      <a:lumMod val="10000"/>
                    </a:schemeClr>
                  </a:solidFill>
                  <a:latin typeface="+mn-lt"/>
                </a:rPr>
                <a:t>as per the </a:t>
              </a:r>
              <a:r>
                <a:rPr lang="en-US" sz="1200" b="1">
                  <a:solidFill>
                    <a:schemeClr val="bg2">
                      <a:lumMod val="10000"/>
                    </a:schemeClr>
                  </a:solidFill>
                  <a:latin typeface="+mn-lt"/>
                </a:rPr>
                <a:t>design specifications</a:t>
              </a:r>
            </a:p>
          </p:txBody>
        </p:sp>
        <p:grpSp>
          <p:nvGrpSpPr>
            <p:cNvPr id="507" name="Group 506">
              <a:extLst>
                <a:ext uri="{FF2B5EF4-FFF2-40B4-BE49-F238E27FC236}">
                  <a16:creationId xmlns:a16="http://schemas.microsoft.com/office/drawing/2014/main" id="{39D8D601-726A-12E9-CA42-66371003FF33}"/>
                </a:ext>
              </a:extLst>
            </p:cNvPr>
            <p:cNvGrpSpPr/>
            <p:nvPr/>
          </p:nvGrpSpPr>
          <p:grpSpPr>
            <a:xfrm>
              <a:off x="7282016" y="2411185"/>
              <a:ext cx="1204132" cy="891224"/>
              <a:chOff x="7252136" y="2406327"/>
              <a:chExt cx="1155049" cy="896242"/>
            </a:xfrm>
          </p:grpSpPr>
          <p:sp>
            <p:nvSpPr>
              <p:cNvPr id="508" name="TextBox 507">
                <a:extLst>
                  <a:ext uri="{FF2B5EF4-FFF2-40B4-BE49-F238E27FC236}">
                    <a16:creationId xmlns:a16="http://schemas.microsoft.com/office/drawing/2014/main" id="{D0CB771D-8356-C780-6859-AB439701A854}"/>
                  </a:ext>
                </a:extLst>
              </p:cNvPr>
              <p:cNvSpPr txBox="1"/>
              <p:nvPr/>
            </p:nvSpPr>
            <p:spPr>
              <a:xfrm>
                <a:off x="7424913" y="2406327"/>
                <a:ext cx="897563" cy="648116"/>
              </a:xfrm>
              <a:prstGeom prst="rect">
                <a:avLst/>
              </a:prstGeom>
              <a:noFill/>
            </p:spPr>
            <p:txBody>
              <a:bodyPr wrap="square" rtlCol="0">
                <a:spAutoFit/>
              </a:bodyPr>
              <a:lstStyle/>
              <a:p>
                <a:pPr algn="r"/>
                <a:r>
                  <a:rPr lang="en-US" sz="3200">
                    <a:solidFill>
                      <a:srgbClr val="0066CC"/>
                    </a:solidFill>
                    <a:latin typeface="+mn-lt"/>
                  </a:rPr>
                  <a:t>05</a:t>
                </a:r>
              </a:p>
            </p:txBody>
          </p:sp>
          <p:sp>
            <p:nvSpPr>
              <p:cNvPr id="509" name="TextBox 508">
                <a:extLst>
                  <a:ext uri="{FF2B5EF4-FFF2-40B4-BE49-F238E27FC236}">
                    <a16:creationId xmlns:a16="http://schemas.microsoft.com/office/drawing/2014/main" id="{6F62F232-94FB-2D60-2180-A2751AD71CEC}"/>
                  </a:ext>
                </a:extLst>
              </p:cNvPr>
              <p:cNvSpPr txBox="1"/>
              <p:nvPr/>
            </p:nvSpPr>
            <p:spPr>
              <a:xfrm>
                <a:off x="7252136" y="2955999"/>
                <a:ext cx="1155049" cy="346570"/>
              </a:xfrm>
              <a:prstGeom prst="rect">
                <a:avLst/>
              </a:prstGeom>
              <a:noFill/>
            </p:spPr>
            <p:txBody>
              <a:bodyPr wrap="square" rtlCol="0">
                <a:spAutoFit/>
              </a:bodyPr>
              <a:lstStyle/>
              <a:p>
                <a:pPr algn="r"/>
                <a:r>
                  <a:rPr lang="en-US" sz="1400" b="1">
                    <a:solidFill>
                      <a:schemeClr val="accent5"/>
                    </a:solidFill>
                    <a:latin typeface="+mn-lt"/>
                  </a:rPr>
                  <a:t>Testing</a:t>
                </a:r>
              </a:p>
            </p:txBody>
          </p:sp>
        </p:grpSp>
        <p:grpSp>
          <p:nvGrpSpPr>
            <p:cNvPr id="511" name="Group 510">
              <a:extLst>
                <a:ext uri="{FF2B5EF4-FFF2-40B4-BE49-F238E27FC236}">
                  <a16:creationId xmlns:a16="http://schemas.microsoft.com/office/drawing/2014/main" id="{A7CB6236-9D95-8037-B519-0941D1D630BA}"/>
                </a:ext>
              </a:extLst>
            </p:cNvPr>
            <p:cNvGrpSpPr/>
            <p:nvPr/>
          </p:nvGrpSpPr>
          <p:grpSpPr>
            <a:xfrm>
              <a:off x="7459102" y="3557759"/>
              <a:ext cx="2047793" cy="968595"/>
              <a:chOff x="7443567" y="3551804"/>
              <a:chExt cx="1964322" cy="974046"/>
            </a:xfrm>
          </p:grpSpPr>
          <p:sp>
            <p:nvSpPr>
              <p:cNvPr id="512" name="TextBox 511">
                <a:extLst>
                  <a:ext uri="{FF2B5EF4-FFF2-40B4-BE49-F238E27FC236}">
                    <a16:creationId xmlns:a16="http://schemas.microsoft.com/office/drawing/2014/main" id="{7A18AEAA-6AE8-DD5C-60E9-4D68AC8A7372}"/>
                  </a:ext>
                </a:extLst>
              </p:cNvPr>
              <p:cNvSpPr txBox="1"/>
              <p:nvPr/>
            </p:nvSpPr>
            <p:spPr>
              <a:xfrm>
                <a:off x="8220200" y="3551804"/>
                <a:ext cx="912233" cy="658480"/>
              </a:xfrm>
              <a:prstGeom prst="rect">
                <a:avLst/>
              </a:prstGeom>
              <a:noFill/>
            </p:spPr>
            <p:txBody>
              <a:bodyPr wrap="square" rtlCol="0">
                <a:spAutoFit/>
              </a:bodyPr>
              <a:lstStyle/>
              <a:p>
                <a:pPr algn="r"/>
                <a:r>
                  <a:rPr lang="en-US" sz="3200">
                    <a:solidFill>
                      <a:schemeClr val="accent6"/>
                    </a:solidFill>
                    <a:latin typeface="+mn-lt"/>
                  </a:rPr>
                  <a:t>06</a:t>
                </a:r>
              </a:p>
            </p:txBody>
          </p:sp>
          <p:sp>
            <p:nvSpPr>
              <p:cNvPr id="513" name="TextBox 512">
                <a:extLst>
                  <a:ext uri="{FF2B5EF4-FFF2-40B4-BE49-F238E27FC236}">
                    <a16:creationId xmlns:a16="http://schemas.microsoft.com/office/drawing/2014/main" id="{AE5D422F-B747-3C8A-E381-828F4962BCE5}"/>
                  </a:ext>
                </a:extLst>
              </p:cNvPr>
              <p:cNvSpPr txBox="1"/>
              <p:nvPr/>
            </p:nvSpPr>
            <p:spPr>
              <a:xfrm>
                <a:off x="7443567" y="4179280"/>
                <a:ext cx="1964322" cy="346570"/>
              </a:xfrm>
              <a:prstGeom prst="rect">
                <a:avLst/>
              </a:prstGeom>
              <a:noFill/>
            </p:spPr>
            <p:txBody>
              <a:bodyPr wrap="square" rtlCol="0">
                <a:spAutoFit/>
              </a:bodyPr>
              <a:lstStyle/>
              <a:p>
                <a:pPr algn="r"/>
                <a:r>
                  <a:rPr lang="en-US" sz="1400" b="1">
                    <a:solidFill>
                      <a:schemeClr val="accent6"/>
                    </a:solidFill>
                    <a:latin typeface="+mn-lt"/>
                  </a:rPr>
                  <a:t>Deployment</a:t>
                </a:r>
              </a:p>
            </p:txBody>
          </p:sp>
        </p:grpSp>
        <p:sp>
          <p:nvSpPr>
            <p:cNvPr id="514" name="TextBox 513">
              <a:extLst>
                <a:ext uri="{FF2B5EF4-FFF2-40B4-BE49-F238E27FC236}">
                  <a16:creationId xmlns:a16="http://schemas.microsoft.com/office/drawing/2014/main" id="{38A5E85F-A287-22A9-2B75-AFDF26B05ECE}"/>
                </a:ext>
              </a:extLst>
            </p:cNvPr>
            <p:cNvSpPr txBox="1"/>
            <p:nvPr/>
          </p:nvSpPr>
          <p:spPr>
            <a:xfrm>
              <a:off x="10547658" y="3221692"/>
              <a:ext cx="2298624" cy="1137277"/>
            </a:xfrm>
            <a:prstGeom prst="rect">
              <a:avLst/>
            </a:prstGeom>
            <a:noFill/>
          </p:spPr>
          <p:txBody>
            <a:bodyPr wrap="square" rtlCol="0">
              <a:spAutoFit/>
            </a:bodyPr>
            <a:lstStyle/>
            <a:p>
              <a:pPr algn="l"/>
              <a:r>
                <a:rPr lang="en-US" sz="1200">
                  <a:solidFill>
                    <a:schemeClr val="bg2">
                      <a:lumMod val="10000"/>
                    </a:schemeClr>
                  </a:solidFill>
                  <a:latin typeface="+mn-lt"/>
                </a:rPr>
                <a:t>Deploying the developed and tested software to the </a:t>
              </a:r>
              <a:r>
                <a:rPr lang="en-US" sz="1200" b="1">
                  <a:solidFill>
                    <a:schemeClr val="bg2">
                      <a:lumMod val="10000"/>
                    </a:schemeClr>
                  </a:solidFill>
                  <a:latin typeface="+mn-lt"/>
                </a:rPr>
                <a:t>production</a:t>
              </a:r>
              <a:r>
                <a:rPr lang="en-US" sz="1200">
                  <a:solidFill>
                    <a:schemeClr val="bg2">
                      <a:lumMod val="10000"/>
                    </a:schemeClr>
                  </a:solidFill>
                  <a:latin typeface="+mn-lt"/>
                </a:rPr>
                <a:t> environment, making it accessible to end-users</a:t>
              </a:r>
            </a:p>
          </p:txBody>
        </p:sp>
        <p:grpSp>
          <p:nvGrpSpPr>
            <p:cNvPr id="515" name="Group 514">
              <a:extLst>
                <a:ext uri="{FF2B5EF4-FFF2-40B4-BE49-F238E27FC236}">
                  <a16:creationId xmlns:a16="http://schemas.microsoft.com/office/drawing/2014/main" id="{4A8098EE-D7AC-020C-AC18-35E8AA73879D}"/>
                </a:ext>
              </a:extLst>
            </p:cNvPr>
            <p:cNvGrpSpPr/>
            <p:nvPr/>
          </p:nvGrpSpPr>
          <p:grpSpPr>
            <a:xfrm>
              <a:off x="7304181" y="5334504"/>
              <a:ext cx="2047792" cy="889097"/>
              <a:chOff x="7300529" y="5329552"/>
              <a:chExt cx="1964322" cy="894103"/>
            </a:xfrm>
          </p:grpSpPr>
          <p:sp>
            <p:nvSpPr>
              <p:cNvPr id="516" name="TextBox 515">
                <a:extLst>
                  <a:ext uri="{FF2B5EF4-FFF2-40B4-BE49-F238E27FC236}">
                    <a16:creationId xmlns:a16="http://schemas.microsoft.com/office/drawing/2014/main" id="{A52CC196-16DD-7DC9-38A3-5ABAA89FD1AF}"/>
                  </a:ext>
                </a:extLst>
              </p:cNvPr>
              <p:cNvSpPr txBox="1"/>
              <p:nvPr/>
            </p:nvSpPr>
            <p:spPr>
              <a:xfrm>
                <a:off x="8332165" y="5329552"/>
                <a:ext cx="897563" cy="658480"/>
              </a:xfrm>
              <a:prstGeom prst="rect">
                <a:avLst/>
              </a:prstGeom>
              <a:noFill/>
            </p:spPr>
            <p:txBody>
              <a:bodyPr wrap="square" rtlCol="0">
                <a:spAutoFit/>
              </a:bodyPr>
              <a:lstStyle/>
              <a:p>
                <a:pPr algn="r"/>
                <a:r>
                  <a:rPr lang="en-US" sz="3200">
                    <a:solidFill>
                      <a:schemeClr val="tx2"/>
                    </a:solidFill>
                    <a:latin typeface="+mn-lt"/>
                  </a:rPr>
                  <a:t>07</a:t>
                </a:r>
              </a:p>
            </p:txBody>
          </p:sp>
          <p:sp>
            <p:nvSpPr>
              <p:cNvPr id="517" name="TextBox 516">
                <a:extLst>
                  <a:ext uri="{FF2B5EF4-FFF2-40B4-BE49-F238E27FC236}">
                    <a16:creationId xmlns:a16="http://schemas.microsoft.com/office/drawing/2014/main" id="{92BCC6DD-9397-C017-6DAC-AED4E357C482}"/>
                  </a:ext>
                </a:extLst>
              </p:cNvPr>
              <p:cNvSpPr txBox="1"/>
              <p:nvPr/>
            </p:nvSpPr>
            <p:spPr>
              <a:xfrm>
                <a:off x="7300529" y="5877086"/>
                <a:ext cx="1964322" cy="346569"/>
              </a:xfrm>
              <a:prstGeom prst="rect">
                <a:avLst/>
              </a:prstGeom>
              <a:noFill/>
            </p:spPr>
            <p:txBody>
              <a:bodyPr wrap="square" rtlCol="0">
                <a:spAutoFit/>
              </a:bodyPr>
              <a:lstStyle/>
              <a:p>
                <a:pPr algn="r"/>
                <a:r>
                  <a:rPr lang="en-US" sz="1400" b="1">
                    <a:solidFill>
                      <a:schemeClr val="tx2"/>
                    </a:solidFill>
                    <a:latin typeface="+mn-lt"/>
                  </a:rPr>
                  <a:t>Maintenance</a:t>
                </a:r>
                <a:endParaRPr lang="en-US" sz="1400">
                  <a:solidFill>
                    <a:schemeClr val="tx2"/>
                  </a:solidFill>
                  <a:latin typeface="+mn-lt"/>
                </a:endParaRPr>
              </a:p>
            </p:txBody>
          </p:sp>
        </p:grpSp>
        <p:sp>
          <p:nvSpPr>
            <p:cNvPr id="518" name="TextBox 517">
              <a:extLst>
                <a:ext uri="{FF2B5EF4-FFF2-40B4-BE49-F238E27FC236}">
                  <a16:creationId xmlns:a16="http://schemas.microsoft.com/office/drawing/2014/main" id="{257E878B-897D-5F36-86BC-666CF9BCC1F0}"/>
                </a:ext>
              </a:extLst>
            </p:cNvPr>
            <p:cNvSpPr txBox="1"/>
            <p:nvPr/>
          </p:nvSpPr>
          <p:spPr>
            <a:xfrm>
              <a:off x="10557817" y="5335873"/>
              <a:ext cx="2384566" cy="951176"/>
            </a:xfrm>
            <a:prstGeom prst="rect">
              <a:avLst/>
            </a:prstGeom>
            <a:noFill/>
          </p:spPr>
          <p:txBody>
            <a:bodyPr wrap="square" rtlCol="0">
              <a:spAutoFit/>
            </a:bodyPr>
            <a:lstStyle/>
            <a:p>
              <a:pPr algn="l"/>
              <a:r>
                <a:rPr lang="en-US" sz="1200">
                  <a:solidFill>
                    <a:schemeClr val="bg2">
                      <a:lumMod val="10000"/>
                    </a:schemeClr>
                  </a:solidFill>
                  <a:latin typeface="+mn-lt"/>
                </a:rPr>
                <a:t>Ensure the application remains functional and updated </a:t>
              </a:r>
              <a:r>
                <a:rPr lang="en-US" sz="1200" b="1">
                  <a:solidFill>
                    <a:schemeClr val="bg2">
                      <a:lumMod val="10000"/>
                    </a:schemeClr>
                  </a:solidFill>
                  <a:latin typeface="+mn-lt"/>
                </a:rPr>
                <a:t>post-deployment</a:t>
              </a:r>
            </a:p>
            <a:p>
              <a:endParaRPr lang="en-US" sz="1200">
                <a:solidFill>
                  <a:schemeClr val="bg1">
                    <a:lumMod val="50000"/>
                  </a:schemeClr>
                </a:solidFill>
                <a:latin typeface="+mn-lt"/>
                <a:ea typeface="Open Sans" panose="020B0606030504020204" pitchFamily="34" charset="0"/>
                <a:cs typeface="Open Sans" panose="020B0606030504020204" pitchFamily="34" charset="0"/>
              </a:endParaRPr>
            </a:p>
          </p:txBody>
        </p:sp>
        <p:grpSp>
          <p:nvGrpSpPr>
            <p:cNvPr id="520" name="Group 519">
              <a:extLst>
                <a:ext uri="{FF2B5EF4-FFF2-40B4-BE49-F238E27FC236}">
                  <a16:creationId xmlns:a16="http://schemas.microsoft.com/office/drawing/2014/main" id="{B6C27495-2ACE-8206-6E98-968D94C54AA6}"/>
                </a:ext>
              </a:extLst>
            </p:cNvPr>
            <p:cNvGrpSpPr/>
            <p:nvPr/>
          </p:nvGrpSpPr>
          <p:grpSpPr>
            <a:xfrm>
              <a:off x="4301571" y="4056606"/>
              <a:ext cx="3588389" cy="1664178"/>
              <a:chOff x="1699813" y="1378568"/>
              <a:chExt cx="8607191" cy="4158164"/>
            </a:xfrm>
            <a:solidFill>
              <a:schemeClr val="tx1">
                <a:alpha val="41000"/>
              </a:schemeClr>
            </a:solidFill>
          </p:grpSpPr>
          <p:sp>
            <p:nvSpPr>
              <p:cNvPr id="521" name="Freeform 11">
                <a:extLst>
                  <a:ext uri="{FF2B5EF4-FFF2-40B4-BE49-F238E27FC236}">
                    <a16:creationId xmlns:a16="http://schemas.microsoft.com/office/drawing/2014/main" id="{5E014E74-1721-31DB-EA9E-2F3BC028BFAD}"/>
                  </a:ext>
                </a:extLst>
              </p:cNvPr>
              <p:cNvSpPr>
                <a:spLocks/>
              </p:cNvSpPr>
              <p:nvPr/>
            </p:nvSpPr>
            <p:spPr bwMode="auto">
              <a:xfrm>
                <a:off x="6875759" y="4549608"/>
                <a:ext cx="180592" cy="361180"/>
              </a:xfrm>
              <a:custGeom>
                <a:avLst/>
                <a:gdLst>
                  <a:gd name="T0" fmla="*/ 15 w 157"/>
                  <a:gd name="T1" fmla="*/ 204 h 316"/>
                  <a:gd name="T2" fmla="*/ 30 w 157"/>
                  <a:gd name="T3" fmla="*/ 169 h 316"/>
                  <a:gd name="T4" fmla="*/ 19 w 157"/>
                  <a:gd name="T5" fmla="*/ 127 h 316"/>
                  <a:gd name="T6" fmla="*/ 68 w 157"/>
                  <a:gd name="T7" fmla="*/ 77 h 316"/>
                  <a:gd name="T8" fmla="*/ 121 w 157"/>
                  <a:gd name="T9" fmla="*/ 24 h 316"/>
                  <a:gd name="T10" fmla="*/ 126 w 157"/>
                  <a:gd name="T11" fmla="*/ 0 h 316"/>
                  <a:gd name="T12" fmla="*/ 157 w 157"/>
                  <a:gd name="T13" fmla="*/ 75 h 316"/>
                  <a:gd name="T14" fmla="*/ 157 w 157"/>
                  <a:gd name="T15" fmla="*/ 87 h 316"/>
                  <a:gd name="T16" fmla="*/ 144 w 157"/>
                  <a:gd name="T17" fmla="*/ 83 h 316"/>
                  <a:gd name="T18" fmla="*/ 110 w 157"/>
                  <a:gd name="T19" fmla="*/ 227 h 316"/>
                  <a:gd name="T20" fmla="*/ 43 w 157"/>
                  <a:gd name="T21" fmla="*/ 316 h 316"/>
                  <a:gd name="T22" fmla="*/ 7 w 157"/>
                  <a:gd name="T23" fmla="*/ 272 h 316"/>
                  <a:gd name="T24" fmla="*/ 9 w 157"/>
                  <a:gd name="T25" fmla="*/ 252 h 316"/>
                  <a:gd name="T26" fmla="*/ 0 w 157"/>
                  <a:gd name="T27" fmla="*/ 220 h 316"/>
                  <a:gd name="T28" fmla="*/ 15 w 157"/>
                  <a:gd name="T29" fmla="*/ 204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7" h="316">
                    <a:moveTo>
                      <a:pt x="15" y="204"/>
                    </a:moveTo>
                    <a:cubicBezTo>
                      <a:pt x="15" y="204"/>
                      <a:pt x="30" y="170"/>
                      <a:pt x="30" y="169"/>
                    </a:cubicBezTo>
                    <a:cubicBezTo>
                      <a:pt x="30" y="160"/>
                      <a:pt x="19" y="140"/>
                      <a:pt x="19" y="127"/>
                    </a:cubicBezTo>
                    <a:cubicBezTo>
                      <a:pt x="19" y="88"/>
                      <a:pt x="46" y="91"/>
                      <a:pt x="68" y="77"/>
                    </a:cubicBezTo>
                    <a:cubicBezTo>
                      <a:pt x="85" y="67"/>
                      <a:pt x="109" y="37"/>
                      <a:pt x="121" y="24"/>
                    </a:cubicBezTo>
                    <a:cubicBezTo>
                      <a:pt x="125" y="20"/>
                      <a:pt x="123" y="6"/>
                      <a:pt x="126" y="0"/>
                    </a:cubicBezTo>
                    <a:cubicBezTo>
                      <a:pt x="151" y="3"/>
                      <a:pt x="149" y="55"/>
                      <a:pt x="157" y="75"/>
                    </a:cubicBezTo>
                    <a:cubicBezTo>
                      <a:pt x="157" y="87"/>
                      <a:pt x="157" y="87"/>
                      <a:pt x="157" y="87"/>
                    </a:cubicBezTo>
                    <a:cubicBezTo>
                      <a:pt x="153" y="86"/>
                      <a:pt x="145" y="83"/>
                      <a:pt x="144" y="83"/>
                    </a:cubicBezTo>
                    <a:cubicBezTo>
                      <a:pt x="144" y="141"/>
                      <a:pt x="126" y="181"/>
                      <a:pt x="110" y="227"/>
                    </a:cubicBezTo>
                    <a:cubicBezTo>
                      <a:pt x="96" y="262"/>
                      <a:pt x="89" y="316"/>
                      <a:pt x="43" y="316"/>
                    </a:cubicBezTo>
                    <a:cubicBezTo>
                      <a:pt x="24" y="316"/>
                      <a:pt x="7" y="293"/>
                      <a:pt x="7" y="272"/>
                    </a:cubicBezTo>
                    <a:cubicBezTo>
                      <a:pt x="7" y="262"/>
                      <a:pt x="10" y="258"/>
                      <a:pt x="9" y="252"/>
                    </a:cubicBezTo>
                    <a:cubicBezTo>
                      <a:pt x="0" y="245"/>
                      <a:pt x="0" y="232"/>
                      <a:pt x="0" y="220"/>
                    </a:cubicBezTo>
                    <a:cubicBezTo>
                      <a:pt x="0" y="217"/>
                      <a:pt x="14" y="204"/>
                      <a:pt x="15" y="204"/>
                    </a:cubicBezTo>
                    <a:close/>
                  </a:path>
                </a:pathLst>
              </a:custGeom>
              <a:grp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mn-lt"/>
                </a:endParaRPr>
              </a:p>
            </p:txBody>
          </p:sp>
          <p:sp>
            <p:nvSpPr>
              <p:cNvPr id="524" name="Freeform 14">
                <a:extLst>
                  <a:ext uri="{FF2B5EF4-FFF2-40B4-BE49-F238E27FC236}">
                    <a16:creationId xmlns:a16="http://schemas.microsoft.com/office/drawing/2014/main" id="{2AD13857-A0BF-7B19-604B-958E8BD1144D}"/>
                  </a:ext>
                </a:extLst>
              </p:cNvPr>
              <p:cNvSpPr>
                <a:spLocks/>
              </p:cNvSpPr>
              <p:nvPr/>
            </p:nvSpPr>
            <p:spPr bwMode="auto">
              <a:xfrm>
                <a:off x="7777188" y="3972637"/>
                <a:ext cx="48974" cy="99478"/>
              </a:xfrm>
              <a:custGeom>
                <a:avLst/>
                <a:gdLst>
                  <a:gd name="T0" fmla="*/ 43 w 43"/>
                  <a:gd name="T1" fmla="*/ 54 h 87"/>
                  <a:gd name="T2" fmla="*/ 19 w 43"/>
                  <a:gd name="T3" fmla="*/ 87 h 87"/>
                  <a:gd name="T4" fmla="*/ 0 w 43"/>
                  <a:gd name="T5" fmla="*/ 64 h 87"/>
                  <a:gd name="T6" fmla="*/ 11 w 43"/>
                  <a:gd name="T7" fmla="*/ 0 h 87"/>
                  <a:gd name="T8" fmla="*/ 43 w 43"/>
                  <a:gd name="T9" fmla="*/ 54 h 87"/>
                </a:gdLst>
                <a:ahLst/>
                <a:cxnLst>
                  <a:cxn ang="0">
                    <a:pos x="T0" y="T1"/>
                  </a:cxn>
                  <a:cxn ang="0">
                    <a:pos x="T2" y="T3"/>
                  </a:cxn>
                  <a:cxn ang="0">
                    <a:pos x="T4" y="T5"/>
                  </a:cxn>
                  <a:cxn ang="0">
                    <a:pos x="T6" y="T7"/>
                  </a:cxn>
                  <a:cxn ang="0">
                    <a:pos x="T8" y="T9"/>
                  </a:cxn>
                </a:cxnLst>
                <a:rect l="0" t="0" r="r" b="b"/>
                <a:pathLst>
                  <a:path w="43" h="87">
                    <a:moveTo>
                      <a:pt x="43" y="54"/>
                    </a:moveTo>
                    <a:cubicBezTo>
                      <a:pt x="43" y="68"/>
                      <a:pt x="34" y="87"/>
                      <a:pt x="19" y="87"/>
                    </a:cubicBezTo>
                    <a:cubicBezTo>
                      <a:pt x="9" y="87"/>
                      <a:pt x="0" y="75"/>
                      <a:pt x="0" y="64"/>
                    </a:cubicBezTo>
                    <a:cubicBezTo>
                      <a:pt x="0" y="41"/>
                      <a:pt x="11" y="24"/>
                      <a:pt x="11" y="0"/>
                    </a:cubicBezTo>
                    <a:cubicBezTo>
                      <a:pt x="22" y="19"/>
                      <a:pt x="43" y="29"/>
                      <a:pt x="43" y="54"/>
                    </a:cubicBezTo>
                    <a:close/>
                  </a:path>
                </a:pathLst>
              </a:custGeom>
              <a:grp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mn-lt"/>
                </a:endParaRPr>
              </a:p>
            </p:txBody>
          </p:sp>
          <p:sp>
            <p:nvSpPr>
              <p:cNvPr id="526" name="Freeform 16">
                <a:extLst>
                  <a:ext uri="{FF2B5EF4-FFF2-40B4-BE49-F238E27FC236}">
                    <a16:creationId xmlns:a16="http://schemas.microsoft.com/office/drawing/2014/main" id="{9A9E75BD-4449-31AA-EDB8-69930CF0AD2A}"/>
                  </a:ext>
                </a:extLst>
              </p:cNvPr>
              <p:cNvSpPr>
                <a:spLocks/>
              </p:cNvSpPr>
              <p:nvPr/>
            </p:nvSpPr>
            <p:spPr bwMode="auto">
              <a:xfrm>
                <a:off x="8162858" y="4078237"/>
                <a:ext cx="261705" cy="296902"/>
              </a:xfrm>
              <a:custGeom>
                <a:avLst/>
                <a:gdLst>
                  <a:gd name="T0" fmla="*/ 103 w 229"/>
                  <a:gd name="T1" fmla="*/ 135 h 260"/>
                  <a:gd name="T2" fmla="*/ 100 w 229"/>
                  <a:gd name="T3" fmla="*/ 127 h 260"/>
                  <a:gd name="T4" fmla="*/ 88 w 229"/>
                  <a:gd name="T5" fmla="*/ 123 h 260"/>
                  <a:gd name="T6" fmla="*/ 78 w 229"/>
                  <a:gd name="T7" fmla="*/ 96 h 260"/>
                  <a:gd name="T8" fmla="*/ 50 w 229"/>
                  <a:gd name="T9" fmla="*/ 69 h 260"/>
                  <a:gd name="T10" fmla="*/ 38 w 229"/>
                  <a:gd name="T11" fmla="*/ 45 h 260"/>
                  <a:gd name="T12" fmla="*/ 21 w 229"/>
                  <a:gd name="T13" fmla="*/ 38 h 260"/>
                  <a:gd name="T14" fmla="*/ 0 w 229"/>
                  <a:gd name="T15" fmla="*/ 7 h 260"/>
                  <a:gd name="T16" fmla="*/ 0 w 229"/>
                  <a:gd name="T17" fmla="*/ 0 h 260"/>
                  <a:gd name="T18" fmla="*/ 5 w 229"/>
                  <a:gd name="T19" fmla="*/ 0 h 260"/>
                  <a:gd name="T20" fmla="*/ 20 w 229"/>
                  <a:gd name="T21" fmla="*/ 7 h 260"/>
                  <a:gd name="T22" fmla="*/ 45 w 229"/>
                  <a:gd name="T23" fmla="*/ 7 h 260"/>
                  <a:gd name="T24" fmla="*/ 73 w 229"/>
                  <a:gd name="T25" fmla="*/ 38 h 260"/>
                  <a:gd name="T26" fmla="*/ 81 w 229"/>
                  <a:gd name="T27" fmla="*/ 42 h 260"/>
                  <a:gd name="T28" fmla="*/ 106 w 229"/>
                  <a:gd name="T29" fmla="*/ 63 h 260"/>
                  <a:gd name="T30" fmla="*/ 150 w 229"/>
                  <a:gd name="T31" fmla="*/ 96 h 260"/>
                  <a:gd name="T32" fmla="*/ 174 w 229"/>
                  <a:gd name="T33" fmla="*/ 115 h 260"/>
                  <a:gd name="T34" fmla="*/ 172 w 229"/>
                  <a:gd name="T35" fmla="*/ 119 h 260"/>
                  <a:gd name="T36" fmla="*/ 178 w 229"/>
                  <a:gd name="T37" fmla="*/ 119 h 260"/>
                  <a:gd name="T38" fmla="*/ 185 w 229"/>
                  <a:gd name="T39" fmla="*/ 127 h 260"/>
                  <a:gd name="T40" fmla="*/ 182 w 229"/>
                  <a:gd name="T41" fmla="*/ 135 h 260"/>
                  <a:gd name="T42" fmla="*/ 196 w 229"/>
                  <a:gd name="T43" fmla="*/ 147 h 260"/>
                  <a:gd name="T44" fmla="*/ 214 w 229"/>
                  <a:gd name="T45" fmla="*/ 177 h 260"/>
                  <a:gd name="T46" fmla="*/ 229 w 229"/>
                  <a:gd name="T47" fmla="*/ 193 h 260"/>
                  <a:gd name="T48" fmla="*/ 229 w 229"/>
                  <a:gd name="T49" fmla="*/ 227 h 260"/>
                  <a:gd name="T50" fmla="*/ 225 w 229"/>
                  <a:gd name="T51" fmla="*/ 249 h 260"/>
                  <a:gd name="T52" fmla="*/ 205 w 229"/>
                  <a:gd name="T53" fmla="*/ 260 h 260"/>
                  <a:gd name="T54" fmla="*/ 187 w 229"/>
                  <a:gd name="T55" fmla="*/ 239 h 260"/>
                  <a:gd name="T56" fmla="*/ 145 w 229"/>
                  <a:gd name="T57" fmla="*/ 203 h 260"/>
                  <a:gd name="T58" fmla="*/ 115 w 229"/>
                  <a:gd name="T59" fmla="*/ 154 h 260"/>
                  <a:gd name="T60" fmla="*/ 103 w 229"/>
                  <a:gd name="T61" fmla="*/ 135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9" h="260">
                    <a:moveTo>
                      <a:pt x="103" y="135"/>
                    </a:moveTo>
                    <a:cubicBezTo>
                      <a:pt x="100" y="135"/>
                      <a:pt x="102" y="130"/>
                      <a:pt x="100" y="127"/>
                    </a:cubicBezTo>
                    <a:cubicBezTo>
                      <a:pt x="100" y="126"/>
                      <a:pt x="90" y="125"/>
                      <a:pt x="88" y="123"/>
                    </a:cubicBezTo>
                    <a:cubicBezTo>
                      <a:pt x="84" y="121"/>
                      <a:pt x="79" y="102"/>
                      <a:pt x="78" y="96"/>
                    </a:cubicBezTo>
                    <a:cubicBezTo>
                      <a:pt x="72" y="77"/>
                      <a:pt x="55" y="80"/>
                      <a:pt x="50" y="69"/>
                    </a:cubicBezTo>
                    <a:cubicBezTo>
                      <a:pt x="45" y="60"/>
                      <a:pt x="43" y="55"/>
                      <a:pt x="38" y="45"/>
                    </a:cubicBezTo>
                    <a:cubicBezTo>
                      <a:pt x="35" y="38"/>
                      <a:pt x="28" y="40"/>
                      <a:pt x="21" y="38"/>
                    </a:cubicBezTo>
                    <a:cubicBezTo>
                      <a:pt x="15" y="37"/>
                      <a:pt x="3" y="15"/>
                      <a:pt x="0" y="7"/>
                    </a:cubicBezTo>
                    <a:cubicBezTo>
                      <a:pt x="0" y="0"/>
                      <a:pt x="0" y="0"/>
                      <a:pt x="0" y="0"/>
                    </a:cubicBezTo>
                    <a:cubicBezTo>
                      <a:pt x="2" y="0"/>
                      <a:pt x="3" y="0"/>
                      <a:pt x="5" y="0"/>
                    </a:cubicBezTo>
                    <a:cubicBezTo>
                      <a:pt x="12" y="0"/>
                      <a:pt x="14" y="4"/>
                      <a:pt x="20" y="7"/>
                    </a:cubicBezTo>
                    <a:cubicBezTo>
                      <a:pt x="45" y="7"/>
                      <a:pt x="45" y="7"/>
                      <a:pt x="45" y="7"/>
                    </a:cubicBezTo>
                    <a:cubicBezTo>
                      <a:pt x="62" y="13"/>
                      <a:pt x="67" y="25"/>
                      <a:pt x="73" y="38"/>
                    </a:cubicBezTo>
                    <a:cubicBezTo>
                      <a:pt x="75" y="42"/>
                      <a:pt x="78" y="41"/>
                      <a:pt x="81" y="42"/>
                    </a:cubicBezTo>
                    <a:cubicBezTo>
                      <a:pt x="93" y="45"/>
                      <a:pt x="98" y="55"/>
                      <a:pt x="106" y="63"/>
                    </a:cubicBezTo>
                    <a:cubicBezTo>
                      <a:pt x="120" y="78"/>
                      <a:pt x="128" y="88"/>
                      <a:pt x="150" y="96"/>
                    </a:cubicBezTo>
                    <a:cubicBezTo>
                      <a:pt x="161" y="100"/>
                      <a:pt x="174" y="104"/>
                      <a:pt x="174" y="115"/>
                    </a:cubicBezTo>
                    <a:cubicBezTo>
                      <a:pt x="174" y="116"/>
                      <a:pt x="172" y="119"/>
                      <a:pt x="172" y="119"/>
                    </a:cubicBezTo>
                    <a:cubicBezTo>
                      <a:pt x="174" y="119"/>
                      <a:pt x="176" y="119"/>
                      <a:pt x="178" y="119"/>
                    </a:cubicBezTo>
                    <a:cubicBezTo>
                      <a:pt x="181" y="119"/>
                      <a:pt x="184" y="123"/>
                      <a:pt x="185" y="127"/>
                    </a:cubicBezTo>
                    <a:cubicBezTo>
                      <a:pt x="182" y="135"/>
                      <a:pt x="182" y="135"/>
                      <a:pt x="182" y="135"/>
                    </a:cubicBezTo>
                    <a:cubicBezTo>
                      <a:pt x="182" y="145"/>
                      <a:pt x="188" y="147"/>
                      <a:pt x="196" y="147"/>
                    </a:cubicBezTo>
                    <a:cubicBezTo>
                      <a:pt x="196" y="164"/>
                      <a:pt x="206" y="169"/>
                      <a:pt x="214" y="177"/>
                    </a:cubicBezTo>
                    <a:cubicBezTo>
                      <a:pt x="218" y="182"/>
                      <a:pt x="229" y="185"/>
                      <a:pt x="229" y="193"/>
                    </a:cubicBezTo>
                    <a:cubicBezTo>
                      <a:pt x="229" y="203"/>
                      <a:pt x="229" y="209"/>
                      <a:pt x="229" y="227"/>
                    </a:cubicBezTo>
                    <a:cubicBezTo>
                      <a:pt x="221" y="230"/>
                      <a:pt x="225" y="241"/>
                      <a:pt x="225" y="249"/>
                    </a:cubicBezTo>
                    <a:cubicBezTo>
                      <a:pt x="225" y="258"/>
                      <a:pt x="210" y="260"/>
                      <a:pt x="205" y="260"/>
                    </a:cubicBezTo>
                    <a:cubicBezTo>
                      <a:pt x="201" y="260"/>
                      <a:pt x="187" y="239"/>
                      <a:pt x="187" y="239"/>
                    </a:cubicBezTo>
                    <a:cubicBezTo>
                      <a:pt x="172" y="224"/>
                      <a:pt x="159" y="217"/>
                      <a:pt x="145" y="203"/>
                    </a:cubicBezTo>
                    <a:cubicBezTo>
                      <a:pt x="130" y="187"/>
                      <a:pt x="124" y="173"/>
                      <a:pt x="115" y="154"/>
                    </a:cubicBezTo>
                    <a:cubicBezTo>
                      <a:pt x="114" y="150"/>
                      <a:pt x="105" y="135"/>
                      <a:pt x="103" y="135"/>
                    </a:cubicBezTo>
                    <a:close/>
                  </a:path>
                </a:pathLst>
              </a:custGeom>
              <a:grp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mn-lt"/>
                </a:endParaRPr>
              </a:p>
            </p:txBody>
          </p:sp>
          <p:sp>
            <p:nvSpPr>
              <p:cNvPr id="527" name="Freeform 17">
                <a:extLst>
                  <a:ext uri="{FF2B5EF4-FFF2-40B4-BE49-F238E27FC236}">
                    <a16:creationId xmlns:a16="http://schemas.microsoft.com/office/drawing/2014/main" id="{4BDCAF23-F0EF-B943-3D73-7DE18E8FB202}"/>
                  </a:ext>
                </a:extLst>
              </p:cNvPr>
              <p:cNvSpPr>
                <a:spLocks/>
              </p:cNvSpPr>
              <p:nvPr/>
            </p:nvSpPr>
            <p:spPr bwMode="auto">
              <a:xfrm>
                <a:off x="8501085" y="4041507"/>
                <a:ext cx="250992" cy="290781"/>
              </a:xfrm>
              <a:custGeom>
                <a:avLst/>
                <a:gdLst>
                  <a:gd name="T0" fmla="*/ 63 w 219"/>
                  <a:gd name="T1" fmla="*/ 235 h 254"/>
                  <a:gd name="T2" fmla="*/ 62 w 219"/>
                  <a:gd name="T3" fmla="*/ 223 h 254"/>
                  <a:gd name="T4" fmla="*/ 46 w 219"/>
                  <a:gd name="T5" fmla="*/ 227 h 254"/>
                  <a:gd name="T6" fmla="*/ 20 w 219"/>
                  <a:gd name="T7" fmla="*/ 183 h 254"/>
                  <a:gd name="T8" fmla="*/ 21 w 219"/>
                  <a:gd name="T9" fmla="*/ 179 h 254"/>
                  <a:gd name="T10" fmla="*/ 11 w 219"/>
                  <a:gd name="T11" fmla="*/ 174 h 254"/>
                  <a:gd name="T12" fmla="*/ 0 w 219"/>
                  <a:gd name="T13" fmla="*/ 141 h 254"/>
                  <a:gd name="T14" fmla="*/ 26 w 219"/>
                  <a:gd name="T15" fmla="*/ 133 h 254"/>
                  <a:gd name="T16" fmla="*/ 57 w 219"/>
                  <a:gd name="T17" fmla="*/ 97 h 254"/>
                  <a:gd name="T18" fmla="*/ 78 w 219"/>
                  <a:gd name="T19" fmla="*/ 90 h 254"/>
                  <a:gd name="T20" fmla="*/ 96 w 219"/>
                  <a:gd name="T21" fmla="*/ 74 h 254"/>
                  <a:gd name="T22" fmla="*/ 101 w 219"/>
                  <a:gd name="T23" fmla="*/ 64 h 254"/>
                  <a:gd name="T24" fmla="*/ 109 w 219"/>
                  <a:gd name="T25" fmla="*/ 58 h 254"/>
                  <a:gd name="T26" fmla="*/ 113 w 219"/>
                  <a:gd name="T27" fmla="*/ 52 h 254"/>
                  <a:gd name="T28" fmla="*/ 141 w 219"/>
                  <a:gd name="T29" fmla="*/ 42 h 254"/>
                  <a:gd name="T30" fmla="*/ 175 w 219"/>
                  <a:gd name="T31" fmla="*/ 0 h 254"/>
                  <a:gd name="T32" fmla="*/ 187 w 219"/>
                  <a:gd name="T33" fmla="*/ 19 h 254"/>
                  <a:gd name="T34" fmla="*/ 219 w 219"/>
                  <a:gd name="T35" fmla="*/ 42 h 254"/>
                  <a:gd name="T36" fmla="*/ 202 w 219"/>
                  <a:gd name="T37" fmla="*/ 52 h 254"/>
                  <a:gd name="T38" fmla="*/ 205 w 219"/>
                  <a:gd name="T39" fmla="*/ 56 h 254"/>
                  <a:gd name="T40" fmla="*/ 183 w 219"/>
                  <a:gd name="T41" fmla="*/ 67 h 254"/>
                  <a:gd name="T42" fmla="*/ 186 w 219"/>
                  <a:gd name="T43" fmla="*/ 74 h 254"/>
                  <a:gd name="T44" fmla="*/ 181 w 219"/>
                  <a:gd name="T45" fmla="*/ 80 h 254"/>
                  <a:gd name="T46" fmla="*/ 215 w 219"/>
                  <a:gd name="T47" fmla="*/ 132 h 254"/>
                  <a:gd name="T48" fmla="*/ 198 w 219"/>
                  <a:gd name="T49" fmla="*/ 140 h 254"/>
                  <a:gd name="T50" fmla="*/ 191 w 219"/>
                  <a:gd name="T51" fmla="*/ 141 h 254"/>
                  <a:gd name="T52" fmla="*/ 187 w 219"/>
                  <a:gd name="T53" fmla="*/ 149 h 254"/>
                  <a:gd name="T54" fmla="*/ 177 w 219"/>
                  <a:gd name="T55" fmla="*/ 185 h 254"/>
                  <a:gd name="T56" fmla="*/ 160 w 219"/>
                  <a:gd name="T57" fmla="*/ 203 h 254"/>
                  <a:gd name="T58" fmla="*/ 164 w 219"/>
                  <a:gd name="T59" fmla="*/ 214 h 254"/>
                  <a:gd name="T60" fmla="*/ 155 w 219"/>
                  <a:gd name="T61" fmla="*/ 241 h 254"/>
                  <a:gd name="T62" fmla="*/ 131 w 219"/>
                  <a:gd name="T63" fmla="*/ 254 h 254"/>
                  <a:gd name="T64" fmla="*/ 122 w 219"/>
                  <a:gd name="T65" fmla="*/ 243 h 254"/>
                  <a:gd name="T66" fmla="*/ 88 w 219"/>
                  <a:gd name="T67" fmla="*/ 230 h 254"/>
                  <a:gd name="T68" fmla="*/ 69 w 219"/>
                  <a:gd name="T69" fmla="*/ 239 h 254"/>
                  <a:gd name="T70" fmla="*/ 63 w 219"/>
                  <a:gd name="T71" fmla="*/ 235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19" h="254">
                    <a:moveTo>
                      <a:pt x="63" y="235"/>
                    </a:moveTo>
                    <a:cubicBezTo>
                      <a:pt x="62" y="235"/>
                      <a:pt x="63" y="226"/>
                      <a:pt x="62" y="223"/>
                    </a:cubicBezTo>
                    <a:cubicBezTo>
                      <a:pt x="56" y="222"/>
                      <a:pt x="52" y="227"/>
                      <a:pt x="46" y="227"/>
                    </a:cubicBezTo>
                    <a:cubicBezTo>
                      <a:pt x="18" y="227"/>
                      <a:pt x="30" y="199"/>
                      <a:pt x="20" y="183"/>
                    </a:cubicBezTo>
                    <a:cubicBezTo>
                      <a:pt x="20" y="182"/>
                      <a:pt x="21" y="180"/>
                      <a:pt x="21" y="179"/>
                    </a:cubicBezTo>
                    <a:cubicBezTo>
                      <a:pt x="19" y="175"/>
                      <a:pt x="15" y="175"/>
                      <a:pt x="11" y="174"/>
                    </a:cubicBezTo>
                    <a:cubicBezTo>
                      <a:pt x="7" y="174"/>
                      <a:pt x="0" y="145"/>
                      <a:pt x="0" y="141"/>
                    </a:cubicBezTo>
                    <a:cubicBezTo>
                      <a:pt x="0" y="128"/>
                      <a:pt x="16" y="133"/>
                      <a:pt x="26" y="133"/>
                    </a:cubicBezTo>
                    <a:cubicBezTo>
                      <a:pt x="50" y="133"/>
                      <a:pt x="47" y="108"/>
                      <a:pt x="57" y="97"/>
                    </a:cubicBezTo>
                    <a:cubicBezTo>
                      <a:pt x="63" y="92"/>
                      <a:pt x="70" y="92"/>
                      <a:pt x="78" y="90"/>
                    </a:cubicBezTo>
                    <a:cubicBezTo>
                      <a:pt x="90" y="88"/>
                      <a:pt x="90" y="80"/>
                      <a:pt x="96" y="74"/>
                    </a:cubicBezTo>
                    <a:cubicBezTo>
                      <a:pt x="93" y="70"/>
                      <a:pt x="101" y="64"/>
                      <a:pt x="101" y="64"/>
                    </a:cubicBezTo>
                    <a:cubicBezTo>
                      <a:pt x="106" y="62"/>
                      <a:pt x="105" y="60"/>
                      <a:pt x="109" y="58"/>
                    </a:cubicBezTo>
                    <a:cubicBezTo>
                      <a:pt x="111" y="58"/>
                      <a:pt x="112" y="54"/>
                      <a:pt x="113" y="52"/>
                    </a:cubicBezTo>
                    <a:cubicBezTo>
                      <a:pt x="120" y="45"/>
                      <a:pt x="138" y="49"/>
                      <a:pt x="141" y="42"/>
                    </a:cubicBezTo>
                    <a:cubicBezTo>
                      <a:pt x="147" y="30"/>
                      <a:pt x="163" y="0"/>
                      <a:pt x="175" y="0"/>
                    </a:cubicBezTo>
                    <a:cubicBezTo>
                      <a:pt x="188" y="0"/>
                      <a:pt x="187" y="8"/>
                      <a:pt x="187" y="19"/>
                    </a:cubicBezTo>
                    <a:cubicBezTo>
                      <a:pt x="187" y="36"/>
                      <a:pt x="219" y="27"/>
                      <a:pt x="219" y="42"/>
                    </a:cubicBezTo>
                    <a:cubicBezTo>
                      <a:pt x="219" y="50"/>
                      <a:pt x="202" y="45"/>
                      <a:pt x="202" y="52"/>
                    </a:cubicBezTo>
                    <a:cubicBezTo>
                      <a:pt x="202" y="54"/>
                      <a:pt x="203" y="56"/>
                      <a:pt x="205" y="56"/>
                    </a:cubicBezTo>
                    <a:cubicBezTo>
                      <a:pt x="203" y="58"/>
                      <a:pt x="183" y="67"/>
                      <a:pt x="183" y="67"/>
                    </a:cubicBezTo>
                    <a:cubicBezTo>
                      <a:pt x="184" y="70"/>
                      <a:pt x="185" y="72"/>
                      <a:pt x="186" y="74"/>
                    </a:cubicBezTo>
                    <a:cubicBezTo>
                      <a:pt x="184" y="75"/>
                      <a:pt x="181" y="77"/>
                      <a:pt x="181" y="80"/>
                    </a:cubicBezTo>
                    <a:cubicBezTo>
                      <a:pt x="181" y="92"/>
                      <a:pt x="201" y="132"/>
                      <a:pt x="215" y="132"/>
                    </a:cubicBezTo>
                    <a:cubicBezTo>
                      <a:pt x="212" y="143"/>
                      <a:pt x="206" y="140"/>
                      <a:pt x="198" y="140"/>
                    </a:cubicBezTo>
                    <a:cubicBezTo>
                      <a:pt x="196" y="140"/>
                      <a:pt x="193" y="140"/>
                      <a:pt x="191" y="141"/>
                    </a:cubicBezTo>
                    <a:cubicBezTo>
                      <a:pt x="187" y="149"/>
                      <a:pt x="187" y="149"/>
                      <a:pt x="187" y="149"/>
                    </a:cubicBezTo>
                    <a:cubicBezTo>
                      <a:pt x="183" y="167"/>
                      <a:pt x="177" y="171"/>
                      <a:pt x="177" y="185"/>
                    </a:cubicBezTo>
                    <a:cubicBezTo>
                      <a:pt x="168" y="186"/>
                      <a:pt x="160" y="198"/>
                      <a:pt x="160" y="203"/>
                    </a:cubicBezTo>
                    <a:cubicBezTo>
                      <a:pt x="160" y="209"/>
                      <a:pt x="164" y="210"/>
                      <a:pt x="164" y="214"/>
                    </a:cubicBezTo>
                    <a:cubicBezTo>
                      <a:pt x="164" y="221"/>
                      <a:pt x="155" y="232"/>
                      <a:pt x="155" y="241"/>
                    </a:cubicBezTo>
                    <a:cubicBezTo>
                      <a:pt x="143" y="244"/>
                      <a:pt x="141" y="254"/>
                      <a:pt x="131" y="254"/>
                    </a:cubicBezTo>
                    <a:cubicBezTo>
                      <a:pt x="124" y="254"/>
                      <a:pt x="122" y="248"/>
                      <a:pt x="122" y="243"/>
                    </a:cubicBezTo>
                    <a:cubicBezTo>
                      <a:pt x="109" y="240"/>
                      <a:pt x="101" y="230"/>
                      <a:pt x="88" y="230"/>
                    </a:cubicBezTo>
                    <a:cubicBezTo>
                      <a:pt x="82" y="230"/>
                      <a:pt x="78" y="239"/>
                      <a:pt x="69" y="239"/>
                    </a:cubicBezTo>
                    <a:cubicBezTo>
                      <a:pt x="67" y="239"/>
                      <a:pt x="66" y="235"/>
                      <a:pt x="63" y="235"/>
                    </a:cubicBezTo>
                    <a:close/>
                  </a:path>
                </a:pathLst>
              </a:custGeom>
              <a:grp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mn-lt"/>
                </a:endParaRPr>
              </a:p>
            </p:txBody>
          </p:sp>
          <p:sp>
            <p:nvSpPr>
              <p:cNvPr id="528" name="Freeform 18">
                <a:extLst>
                  <a:ext uri="{FF2B5EF4-FFF2-40B4-BE49-F238E27FC236}">
                    <a16:creationId xmlns:a16="http://schemas.microsoft.com/office/drawing/2014/main" id="{3CAF494B-80F5-C000-8BFC-EFB06B72C09F}"/>
                  </a:ext>
                </a:extLst>
              </p:cNvPr>
              <p:cNvSpPr>
                <a:spLocks/>
              </p:cNvSpPr>
              <p:nvPr/>
            </p:nvSpPr>
            <p:spPr bwMode="auto">
              <a:xfrm>
                <a:off x="8742895" y="4179245"/>
                <a:ext cx="156105" cy="192834"/>
              </a:xfrm>
              <a:custGeom>
                <a:avLst/>
                <a:gdLst>
                  <a:gd name="T0" fmla="*/ 55 w 137"/>
                  <a:gd name="T1" fmla="*/ 61 h 168"/>
                  <a:gd name="T2" fmla="*/ 46 w 137"/>
                  <a:gd name="T3" fmla="*/ 69 h 168"/>
                  <a:gd name="T4" fmla="*/ 30 w 137"/>
                  <a:gd name="T5" fmla="*/ 42 h 168"/>
                  <a:gd name="T6" fmla="*/ 55 w 137"/>
                  <a:gd name="T7" fmla="*/ 30 h 168"/>
                  <a:gd name="T8" fmla="*/ 84 w 137"/>
                  <a:gd name="T9" fmla="*/ 26 h 168"/>
                  <a:gd name="T10" fmla="*/ 111 w 137"/>
                  <a:gd name="T11" fmla="*/ 32 h 168"/>
                  <a:gd name="T12" fmla="*/ 133 w 137"/>
                  <a:gd name="T13" fmla="*/ 7 h 168"/>
                  <a:gd name="T14" fmla="*/ 137 w 137"/>
                  <a:gd name="T15" fmla="*/ 0 h 168"/>
                  <a:gd name="T16" fmla="*/ 133 w 137"/>
                  <a:gd name="T17" fmla="*/ 0 h 168"/>
                  <a:gd name="T18" fmla="*/ 108 w 137"/>
                  <a:gd name="T19" fmla="*/ 19 h 168"/>
                  <a:gd name="T20" fmla="*/ 102 w 137"/>
                  <a:gd name="T21" fmla="*/ 19 h 168"/>
                  <a:gd name="T22" fmla="*/ 49 w 137"/>
                  <a:gd name="T23" fmla="*/ 9 h 168"/>
                  <a:gd name="T24" fmla="*/ 20 w 137"/>
                  <a:gd name="T25" fmla="*/ 54 h 168"/>
                  <a:gd name="T26" fmla="*/ 14 w 137"/>
                  <a:gd name="T27" fmla="*/ 66 h 168"/>
                  <a:gd name="T28" fmla="*/ 0 w 137"/>
                  <a:gd name="T29" fmla="*/ 109 h 168"/>
                  <a:gd name="T30" fmla="*/ 15 w 137"/>
                  <a:gd name="T31" fmla="*/ 119 h 168"/>
                  <a:gd name="T32" fmla="*/ 15 w 137"/>
                  <a:gd name="T33" fmla="*/ 158 h 168"/>
                  <a:gd name="T34" fmla="*/ 27 w 137"/>
                  <a:gd name="T35" fmla="*/ 168 h 168"/>
                  <a:gd name="T36" fmla="*/ 39 w 137"/>
                  <a:gd name="T37" fmla="*/ 136 h 168"/>
                  <a:gd name="T38" fmla="*/ 32 w 137"/>
                  <a:gd name="T39" fmla="*/ 110 h 168"/>
                  <a:gd name="T40" fmla="*/ 43 w 137"/>
                  <a:gd name="T41" fmla="*/ 100 h 168"/>
                  <a:gd name="T42" fmla="*/ 49 w 137"/>
                  <a:gd name="T43" fmla="*/ 100 h 168"/>
                  <a:gd name="T44" fmla="*/ 46 w 137"/>
                  <a:gd name="T45" fmla="*/ 117 h 168"/>
                  <a:gd name="T46" fmla="*/ 58 w 137"/>
                  <a:gd name="T47" fmla="*/ 142 h 168"/>
                  <a:gd name="T48" fmla="*/ 58 w 137"/>
                  <a:gd name="T49" fmla="*/ 149 h 168"/>
                  <a:gd name="T50" fmla="*/ 68 w 137"/>
                  <a:gd name="T51" fmla="*/ 149 h 168"/>
                  <a:gd name="T52" fmla="*/ 85 w 137"/>
                  <a:gd name="T53" fmla="*/ 132 h 168"/>
                  <a:gd name="T54" fmla="*/ 74 w 137"/>
                  <a:gd name="T55" fmla="*/ 118 h 168"/>
                  <a:gd name="T56" fmla="*/ 77 w 137"/>
                  <a:gd name="T57" fmla="*/ 113 h 168"/>
                  <a:gd name="T58" fmla="*/ 58 w 137"/>
                  <a:gd name="T59" fmla="*/ 80 h 168"/>
                  <a:gd name="T60" fmla="*/ 98 w 137"/>
                  <a:gd name="T61" fmla="*/ 57 h 168"/>
                  <a:gd name="T62" fmla="*/ 98 w 137"/>
                  <a:gd name="T63" fmla="*/ 50 h 168"/>
                  <a:gd name="T64" fmla="*/ 53 w 137"/>
                  <a:gd name="T65" fmla="*/ 65 h 168"/>
                  <a:gd name="T66" fmla="*/ 55 w 137"/>
                  <a:gd name="T67" fmla="*/ 61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37" h="168">
                    <a:moveTo>
                      <a:pt x="55" y="61"/>
                    </a:moveTo>
                    <a:cubicBezTo>
                      <a:pt x="51" y="65"/>
                      <a:pt x="51" y="69"/>
                      <a:pt x="46" y="69"/>
                    </a:cubicBezTo>
                    <a:cubicBezTo>
                      <a:pt x="35" y="69"/>
                      <a:pt x="30" y="54"/>
                      <a:pt x="30" y="42"/>
                    </a:cubicBezTo>
                    <a:cubicBezTo>
                      <a:pt x="30" y="26"/>
                      <a:pt x="42" y="30"/>
                      <a:pt x="55" y="30"/>
                    </a:cubicBezTo>
                    <a:cubicBezTo>
                      <a:pt x="68" y="30"/>
                      <a:pt x="73" y="26"/>
                      <a:pt x="84" y="26"/>
                    </a:cubicBezTo>
                    <a:cubicBezTo>
                      <a:pt x="94" y="26"/>
                      <a:pt x="101" y="32"/>
                      <a:pt x="111" y="32"/>
                    </a:cubicBezTo>
                    <a:cubicBezTo>
                      <a:pt x="126" y="32"/>
                      <a:pt x="131" y="19"/>
                      <a:pt x="133" y="7"/>
                    </a:cubicBezTo>
                    <a:cubicBezTo>
                      <a:pt x="136" y="7"/>
                      <a:pt x="136" y="3"/>
                      <a:pt x="137" y="0"/>
                    </a:cubicBezTo>
                    <a:cubicBezTo>
                      <a:pt x="133" y="0"/>
                      <a:pt x="133" y="0"/>
                      <a:pt x="133" y="0"/>
                    </a:cubicBezTo>
                    <a:cubicBezTo>
                      <a:pt x="123" y="7"/>
                      <a:pt x="113" y="14"/>
                      <a:pt x="108" y="19"/>
                    </a:cubicBezTo>
                    <a:cubicBezTo>
                      <a:pt x="102" y="19"/>
                      <a:pt x="102" y="19"/>
                      <a:pt x="102" y="19"/>
                    </a:cubicBezTo>
                    <a:cubicBezTo>
                      <a:pt x="49" y="9"/>
                      <a:pt x="49" y="9"/>
                      <a:pt x="49" y="9"/>
                    </a:cubicBezTo>
                    <a:cubicBezTo>
                      <a:pt x="30" y="9"/>
                      <a:pt x="20" y="35"/>
                      <a:pt x="20" y="54"/>
                    </a:cubicBezTo>
                    <a:cubicBezTo>
                      <a:pt x="20" y="59"/>
                      <a:pt x="14" y="63"/>
                      <a:pt x="14" y="66"/>
                    </a:cubicBezTo>
                    <a:cubicBezTo>
                      <a:pt x="8" y="84"/>
                      <a:pt x="0" y="92"/>
                      <a:pt x="0" y="109"/>
                    </a:cubicBezTo>
                    <a:cubicBezTo>
                      <a:pt x="0" y="119"/>
                      <a:pt x="11" y="119"/>
                      <a:pt x="15" y="119"/>
                    </a:cubicBezTo>
                    <a:cubicBezTo>
                      <a:pt x="15" y="132"/>
                      <a:pt x="15" y="149"/>
                      <a:pt x="15" y="158"/>
                    </a:cubicBezTo>
                    <a:cubicBezTo>
                      <a:pt x="15" y="162"/>
                      <a:pt x="21" y="168"/>
                      <a:pt x="27" y="168"/>
                    </a:cubicBezTo>
                    <a:cubicBezTo>
                      <a:pt x="36" y="168"/>
                      <a:pt x="39" y="140"/>
                      <a:pt x="39" y="136"/>
                    </a:cubicBezTo>
                    <a:cubicBezTo>
                      <a:pt x="39" y="126"/>
                      <a:pt x="32" y="120"/>
                      <a:pt x="32" y="110"/>
                    </a:cubicBezTo>
                    <a:cubicBezTo>
                      <a:pt x="32" y="104"/>
                      <a:pt x="38" y="100"/>
                      <a:pt x="43" y="100"/>
                    </a:cubicBezTo>
                    <a:cubicBezTo>
                      <a:pt x="45" y="100"/>
                      <a:pt x="47" y="101"/>
                      <a:pt x="49" y="100"/>
                    </a:cubicBezTo>
                    <a:cubicBezTo>
                      <a:pt x="46" y="117"/>
                      <a:pt x="46" y="117"/>
                      <a:pt x="46" y="117"/>
                    </a:cubicBezTo>
                    <a:cubicBezTo>
                      <a:pt x="46" y="127"/>
                      <a:pt x="58" y="131"/>
                      <a:pt x="58" y="142"/>
                    </a:cubicBezTo>
                    <a:cubicBezTo>
                      <a:pt x="58" y="144"/>
                      <a:pt x="59" y="146"/>
                      <a:pt x="58" y="149"/>
                    </a:cubicBezTo>
                    <a:cubicBezTo>
                      <a:pt x="68" y="149"/>
                      <a:pt x="68" y="149"/>
                      <a:pt x="68" y="149"/>
                    </a:cubicBezTo>
                    <a:cubicBezTo>
                      <a:pt x="68" y="140"/>
                      <a:pt x="85" y="141"/>
                      <a:pt x="85" y="132"/>
                    </a:cubicBezTo>
                    <a:cubicBezTo>
                      <a:pt x="82" y="131"/>
                      <a:pt x="74" y="123"/>
                      <a:pt x="74" y="118"/>
                    </a:cubicBezTo>
                    <a:cubicBezTo>
                      <a:pt x="74" y="116"/>
                      <a:pt x="76" y="115"/>
                      <a:pt x="77" y="113"/>
                    </a:cubicBezTo>
                    <a:cubicBezTo>
                      <a:pt x="73" y="111"/>
                      <a:pt x="58" y="82"/>
                      <a:pt x="58" y="80"/>
                    </a:cubicBezTo>
                    <a:cubicBezTo>
                      <a:pt x="79" y="80"/>
                      <a:pt x="81" y="62"/>
                      <a:pt x="98" y="57"/>
                    </a:cubicBezTo>
                    <a:cubicBezTo>
                      <a:pt x="98" y="50"/>
                      <a:pt x="98" y="50"/>
                      <a:pt x="98" y="50"/>
                    </a:cubicBezTo>
                    <a:cubicBezTo>
                      <a:pt x="94" y="49"/>
                      <a:pt x="54" y="62"/>
                      <a:pt x="53" y="65"/>
                    </a:cubicBezTo>
                    <a:lnTo>
                      <a:pt x="55" y="61"/>
                    </a:lnTo>
                    <a:close/>
                  </a:path>
                </a:pathLst>
              </a:custGeom>
              <a:grp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mn-lt"/>
                </a:endParaRPr>
              </a:p>
            </p:txBody>
          </p:sp>
          <p:sp>
            <p:nvSpPr>
              <p:cNvPr id="529" name="Freeform 19">
                <a:extLst>
                  <a:ext uri="{FF2B5EF4-FFF2-40B4-BE49-F238E27FC236}">
                    <a16:creationId xmlns:a16="http://schemas.microsoft.com/office/drawing/2014/main" id="{2B01F14C-079E-9CBE-8A7B-C1D11F4BA801}"/>
                  </a:ext>
                </a:extLst>
              </p:cNvPr>
              <p:cNvSpPr>
                <a:spLocks/>
              </p:cNvSpPr>
              <p:nvPr/>
            </p:nvSpPr>
            <p:spPr bwMode="auto">
              <a:xfrm>
                <a:off x="8415381" y="4375139"/>
                <a:ext cx="252522" cy="78052"/>
              </a:xfrm>
              <a:custGeom>
                <a:avLst/>
                <a:gdLst>
                  <a:gd name="T0" fmla="*/ 212 w 220"/>
                  <a:gd name="T1" fmla="*/ 65 h 68"/>
                  <a:gd name="T2" fmla="*/ 196 w 220"/>
                  <a:gd name="T3" fmla="*/ 60 h 68"/>
                  <a:gd name="T4" fmla="*/ 196 w 220"/>
                  <a:gd name="T5" fmla="*/ 68 h 68"/>
                  <a:gd name="T6" fmla="*/ 116 w 220"/>
                  <a:gd name="T7" fmla="*/ 56 h 68"/>
                  <a:gd name="T8" fmla="*/ 97 w 220"/>
                  <a:gd name="T9" fmla="*/ 45 h 68"/>
                  <a:gd name="T10" fmla="*/ 55 w 220"/>
                  <a:gd name="T11" fmla="*/ 40 h 68"/>
                  <a:gd name="T12" fmla="*/ 25 w 220"/>
                  <a:gd name="T13" fmla="*/ 36 h 68"/>
                  <a:gd name="T14" fmla="*/ 0 w 220"/>
                  <a:gd name="T15" fmla="*/ 18 h 68"/>
                  <a:gd name="T16" fmla="*/ 19 w 220"/>
                  <a:gd name="T17" fmla="*/ 2 h 68"/>
                  <a:gd name="T18" fmla="*/ 25 w 220"/>
                  <a:gd name="T19" fmla="*/ 5 h 68"/>
                  <a:gd name="T20" fmla="*/ 37 w 220"/>
                  <a:gd name="T21" fmla="*/ 0 h 68"/>
                  <a:gd name="T22" fmla="*/ 94 w 220"/>
                  <a:gd name="T23" fmla="*/ 26 h 68"/>
                  <a:gd name="T24" fmla="*/ 117 w 220"/>
                  <a:gd name="T25" fmla="*/ 14 h 68"/>
                  <a:gd name="T26" fmla="*/ 151 w 220"/>
                  <a:gd name="T27" fmla="*/ 28 h 68"/>
                  <a:gd name="T28" fmla="*/ 174 w 220"/>
                  <a:gd name="T29" fmla="*/ 25 h 68"/>
                  <a:gd name="T30" fmla="*/ 180 w 220"/>
                  <a:gd name="T31" fmla="*/ 25 h 68"/>
                  <a:gd name="T32" fmla="*/ 152 w 220"/>
                  <a:gd name="T33" fmla="*/ 30 h 68"/>
                  <a:gd name="T34" fmla="*/ 184 w 220"/>
                  <a:gd name="T35" fmla="*/ 41 h 68"/>
                  <a:gd name="T36" fmla="*/ 190 w 220"/>
                  <a:gd name="T37" fmla="*/ 48 h 68"/>
                  <a:gd name="T38" fmla="*/ 208 w 220"/>
                  <a:gd name="T39" fmla="*/ 49 h 68"/>
                  <a:gd name="T40" fmla="*/ 220 w 220"/>
                  <a:gd name="T41" fmla="*/ 57 h 68"/>
                  <a:gd name="T42" fmla="*/ 212 w 220"/>
                  <a:gd name="T43" fmla="*/ 6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0" h="68">
                    <a:moveTo>
                      <a:pt x="212" y="65"/>
                    </a:moveTo>
                    <a:cubicBezTo>
                      <a:pt x="204" y="65"/>
                      <a:pt x="205" y="60"/>
                      <a:pt x="196" y="60"/>
                    </a:cubicBezTo>
                    <a:cubicBezTo>
                      <a:pt x="194" y="60"/>
                      <a:pt x="195" y="65"/>
                      <a:pt x="196" y="68"/>
                    </a:cubicBezTo>
                    <a:cubicBezTo>
                      <a:pt x="171" y="57"/>
                      <a:pt x="145" y="56"/>
                      <a:pt x="116" y="56"/>
                    </a:cubicBezTo>
                    <a:cubicBezTo>
                      <a:pt x="107" y="56"/>
                      <a:pt x="104" y="45"/>
                      <a:pt x="97" y="45"/>
                    </a:cubicBezTo>
                    <a:cubicBezTo>
                      <a:pt x="82" y="45"/>
                      <a:pt x="70" y="45"/>
                      <a:pt x="55" y="40"/>
                    </a:cubicBezTo>
                    <a:cubicBezTo>
                      <a:pt x="44" y="36"/>
                      <a:pt x="32" y="44"/>
                      <a:pt x="25" y="36"/>
                    </a:cubicBezTo>
                    <a:cubicBezTo>
                      <a:pt x="17" y="28"/>
                      <a:pt x="11" y="18"/>
                      <a:pt x="0" y="18"/>
                    </a:cubicBezTo>
                    <a:cubicBezTo>
                      <a:pt x="0" y="16"/>
                      <a:pt x="14" y="2"/>
                      <a:pt x="19" y="2"/>
                    </a:cubicBezTo>
                    <a:cubicBezTo>
                      <a:pt x="21" y="2"/>
                      <a:pt x="22" y="5"/>
                      <a:pt x="25" y="5"/>
                    </a:cubicBezTo>
                    <a:cubicBezTo>
                      <a:pt x="29" y="5"/>
                      <a:pt x="32" y="0"/>
                      <a:pt x="37" y="0"/>
                    </a:cubicBezTo>
                    <a:cubicBezTo>
                      <a:pt x="60" y="0"/>
                      <a:pt x="69" y="26"/>
                      <a:pt x="94" y="26"/>
                    </a:cubicBezTo>
                    <a:cubicBezTo>
                      <a:pt x="106" y="26"/>
                      <a:pt x="108" y="14"/>
                      <a:pt x="117" y="14"/>
                    </a:cubicBezTo>
                    <a:cubicBezTo>
                      <a:pt x="132" y="14"/>
                      <a:pt x="138" y="28"/>
                      <a:pt x="151" y="28"/>
                    </a:cubicBezTo>
                    <a:cubicBezTo>
                      <a:pt x="174" y="25"/>
                      <a:pt x="174" y="25"/>
                      <a:pt x="174" y="25"/>
                    </a:cubicBezTo>
                    <a:cubicBezTo>
                      <a:pt x="180" y="25"/>
                      <a:pt x="180" y="25"/>
                      <a:pt x="180" y="25"/>
                    </a:cubicBezTo>
                    <a:cubicBezTo>
                      <a:pt x="179" y="29"/>
                      <a:pt x="153" y="31"/>
                      <a:pt x="152" y="30"/>
                    </a:cubicBezTo>
                    <a:cubicBezTo>
                      <a:pt x="160" y="39"/>
                      <a:pt x="170" y="41"/>
                      <a:pt x="184" y="41"/>
                    </a:cubicBezTo>
                    <a:cubicBezTo>
                      <a:pt x="188" y="41"/>
                      <a:pt x="188" y="46"/>
                      <a:pt x="190" y="48"/>
                    </a:cubicBezTo>
                    <a:cubicBezTo>
                      <a:pt x="195" y="53"/>
                      <a:pt x="201" y="47"/>
                      <a:pt x="208" y="49"/>
                    </a:cubicBezTo>
                    <a:cubicBezTo>
                      <a:pt x="215" y="52"/>
                      <a:pt x="215" y="54"/>
                      <a:pt x="220" y="57"/>
                    </a:cubicBezTo>
                    <a:cubicBezTo>
                      <a:pt x="219" y="60"/>
                      <a:pt x="213" y="65"/>
                      <a:pt x="212" y="65"/>
                    </a:cubicBezTo>
                    <a:close/>
                  </a:path>
                </a:pathLst>
              </a:custGeom>
              <a:grp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mn-lt"/>
                </a:endParaRPr>
              </a:p>
            </p:txBody>
          </p:sp>
          <p:sp>
            <p:nvSpPr>
              <p:cNvPr id="530" name="Freeform 20">
                <a:extLst>
                  <a:ext uri="{FF2B5EF4-FFF2-40B4-BE49-F238E27FC236}">
                    <a16:creationId xmlns:a16="http://schemas.microsoft.com/office/drawing/2014/main" id="{58AB97D7-2612-61A5-354C-D557E42CD458}"/>
                  </a:ext>
                </a:extLst>
              </p:cNvPr>
              <p:cNvSpPr>
                <a:spLocks/>
              </p:cNvSpPr>
              <p:nvPr/>
            </p:nvSpPr>
            <p:spPr bwMode="auto">
              <a:xfrm>
                <a:off x="8771973" y="4436356"/>
                <a:ext cx="74992" cy="19896"/>
              </a:xfrm>
              <a:custGeom>
                <a:avLst/>
                <a:gdLst>
                  <a:gd name="T0" fmla="*/ 44 w 66"/>
                  <a:gd name="T1" fmla="*/ 16 h 17"/>
                  <a:gd name="T2" fmla="*/ 17 w 66"/>
                  <a:gd name="T3" fmla="*/ 16 h 17"/>
                  <a:gd name="T4" fmla="*/ 0 w 66"/>
                  <a:gd name="T5" fmla="*/ 8 h 17"/>
                  <a:gd name="T6" fmla="*/ 14 w 66"/>
                  <a:gd name="T7" fmla="*/ 3 h 17"/>
                  <a:gd name="T8" fmla="*/ 44 w 66"/>
                  <a:gd name="T9" fmla="*/ 8 h 17"/>
                  <a:gd name="T10" fmla="*/ 66 w 66"/>
                  <a:gd name="T11" fmla="*/ 0 h 17"/>
                  <a:gd name="T12" fmla="*/ 44 w 66"/>
                  <a:gd name="T13" fmla="*/ 16 h 17"/>
                </a:gdLst>
                <a:ahLst/>
                <a:cxnLst>
                  <a:cxn ang="0">
                    <a:pos x="T0" y="T1"/>
                  </a:cxn>
                  <a:cxn ang="0">
                    <a:pos x="T2" y="T3"/>
                  </a:cxn>
                  <a:cxn ang="0">
                    <a:pos x="T4" y="T5"/>
                  </a:cxn>
                  <a:cxn ang="0">
                    <a:pos x="T6" y="T7"/>
                  </a:cxn>
                  <a:cxn ang="0">
                    <a:pos x="T8" y="T9"/>
                  </a:cxn>
                  <a:cxn ang="0">
                    <a:pos x="T10" y="T11"/>
                  </a:cxn>
                  <a:cxn ang="0">
                    <a:pos x="T12" y="T13"/>
                  </a:cxn>
                </a:cxnLst>
                <a:rect l="0" t="0" r="r" b="b"/>
                <a:pathLst>
                  <a:path w="66" h="17">
                    <a:moveTo>
                      <a:pt x="44" y="16"/>
                    </a:moveTo>
                    <a:cubicBezTo>
                      <a:pt x="33" y="16"/>
                      <a:pt x="23" y="16"/>
                      <a:pt x="17" y="16"/>
                    </a:cubicBezTo>
                    <a:cubicBezTo>
                      <a:pt x="11" y="16"/>
                      <a:pt x="0" y="17"/>
                      <a:pt x="0" y="8"/>
                    </a:cubicBezTo>
                    <a:cubicBezTo>
                      <a:pt x="0" y="2"/>
                      <a:pt x="8" y="3"/>
                      <a:pt x="14" y="3"/>
                    </a:cubicBezTo>
                    <a:cubicBezTo>
                      <a:pt x="27" y="3"/>
                      <a:pt x="33" y="8"/>
                      <a:pt x="44" y="8"/>
                    </a:cubicBezTo>
                    <a:cubicBezTo>
                      <a:pt x="55" y="8"/>
                      <a:pt x="59" y="3"/>
                      <a:pt x="66" y="0"/>
                    </a:cubicBezTo>
                    <a:cubicBezTo>
                      <a:pt x="61" y="11"/>
                      <a:pt x="54" y="13"/>
                      <a:pt x="44" y="16"/>
                    </a:cubicBezTo>
                    <a:close/>
                  </a:path>
                </a:pathLst>
              </a:custGeom>
              <a:grp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mn-lt"/>
                </a:endParaRPr>
              </a:p>
            </p:txBody>
          </p:sp>
          <p:sp>
            <p:nvSpPr>
              <p:cNvPr id="531" name="Freeform 21">
                <a:extLst>
                  <a:ext uri="{FF2B5EF4-FFF2-40B4-BE49-F238E27FC236}">
                    <a16:creationId xmlns:a16="http://schemas.microsoft.com/office/drawing/2014/main" id="{2C5DDDAA-E0D8-0E58-A895-FA18B302C6F9}"/>
                  </a:ext>
                </a:extLst>
              </p:cNvPr>
              <p:cNvSpPr>
                <a:spLocks/>
              </p:cNvSpPr>
              <p:nvPr/>
            </p:nvSpPr>
            <p:spPr bwMode="auto">
              <a:xfrm>
                <a:off x="8695451" y="4440947"/>
                <a:ext cx="53565" cy="18365"/>
              </a:xfrm>
              <a:custGeom>
                <a:avLst/>
                <a:gdLst>
                  <a:gd name="T0" fmla="*/ 46 w 46"/>
                  <a:gd name="T1" fmla="*/ 12 h 17"/>
                  <a:gd name="T2" fmla="*/ 39 w 46"/>
                  <a:gd name="T3" fmla="*/ 12 h 17"/>
                  <a:gd name="T4" fmla="*/ 33 w 46"/>
                  <a:gd name="T5" fmla="*/ 9 h 17"/>
                  <a:gd name="T6" fmla="*/ 15 w 46"/>
                  <a:gd name="T7" fmla="*/ 17 h 17"/>
                  <a:gd name="T8" fmla="*/ 0 w 46"/>
                  <a:gd name="T9" fmla="*/ 12 h 17"/>
                  <a:gd name="T10" fmla="*/ 13 w 46"/>
                  <a:gd name="T11" fmla="*/ 4 h 17"/>
                  <a:gd name="T12" fmla="*/ 27 w 46"/>
                  <a:gd name="T13" fmla="*/ 7 h 17"/>
                  <a:gd name="T14" fmla="*/ 28 w 46"/>
                  <a:gd name="T15" fmla="*/ 0 h 17"/>
                  <a:gd name="T16" fmla="*/ 46 w 46"/>
                  <a:gd name="T17" fmla="*/ 0 h 17"/>
                  <a:gd name="T18" fmla="*/ 46 w 46"/>
                  <a:gd name="T19" fmla="*/ 12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 h="17">
                    <a:moveTo>
                      <a:pt x="46" y="12"/>
                    </a:moveTo>
                    <a:cubicBezTo>
                      <a:pt x="39" y="12"/>
                      <a:pt x="39" y="12"/>
                      <a:pt x="39" y="12"/>
                    </a:cubicBezTo>
                    <a:cubicBezTo>
                      <a:pt x="33" y="9"/>
                      <a:pt x="33" y="9"/>
                      <a:pt x="33" y="9"/>
                    </a:cubicBezTo>
                    <a:cubicBezTo>
                      <a:pt x="26" y="12"/>
                      <a:pt x="23" y="17"/>
                      <a:pt x="15" y="17"/>
                    </a:cubicBezTo>
                    <a:cubicBezTo>
                      <a:pt x="9" y="17"/>
                      <a:pt x="0" y="15"/>
                      <a:pt x="0" y="12"/>
                    </a:cubicBezTo>
                    <a:cubicBezTo>
                      <a:pt x="0" y="3"/>
                      <a:pt x="6" y="4"/>
                      <a:pt x="13" y="4"/>
                    </a:cubicBezTo>
                    <a:cubicBezTo>
                      <a:pt x="20" y="4"/>
                      <a:pt x="24" y="5"/>
                      <a:pt x="27" y="7"/>
                    </a:cubicBezTo>
                    <a:cubicBezTo>
                      <a:pt x="27" y="4"/>
                      <a:pt x="28" y="3"/>
                      <a:pt x="28" y="0"/>
                    </a:cubicBezTo>
                    <a:cubicBezTo>
                      <a:pt x="46" y="0"/>
                      <a:pt x="46" y="0"/>
                      <a:pt x="46" y="0"/>
                    </a:cubicBezTo>
                    <a:cubicBezTo>
                      <a:pt x="46" y="7"/>
                      <a:pt x="45" y="11"/>
                      <a:pt x="46" y="12"/>
                    </a:cubicBezTo>
                    <a:close/>
                  </a:path>
                </a:pathLst>
              </a:custGeom>
              <a:grp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mn-lt"/>
                </a:endParaRPr>
              </a:p>
            </p:txBody>
          </p:sp>
          <p:sp>
            <p:nvSpPr>
              <p:cNvPr id="532" name="Freeform 22">
                <a:extLst>
                  <a:ext uri="{FF2B5EF4-FFF2-40B4-BE49-F238E27FC236}">
                    <a16:creationId xmlns:a16="http://schemas.microsoft.com/office/drawing/2014/main" id="{21B3D258-7BC7-CEDC-AA62-98731E55FC15}"/>
                  </a:ext>
                </a:extLst>
              </p:cNvPr>
              <p:cNvSpPr>
                <a:spLocks/>
              </p:cNvSpPr>
              <p:nvPr/>
            </p:nvSpPr>
            <p:spPr bwMode="auto">
              <a:xfrm>
                <a:off x="8752077" y="4463904"/>
                <a:ext cx="38261" cy="30608"/>
              </a:xfrm>
              <a:custGeom>
                <a:avLst/>
                <a:gdLst>
                  <a:gd name="T0" fmla="*/ 24 w 34"/>
                  <a:gd name="T1" fmla="*/ 26 h 26"/>
                  <a:gd name="T2" fmla="*/ 20 w 34"/>
                  <a:gd name="T3" fmla="*/ 15 h 26"/>
                  <a:gd name="T4" fmla="*/ 0 w 34"/>
                  <a:gd name="T5" fmla="*/ 6 h 26"/>
                  <a:gd name="T6" fmla="*/ 15 w 34"/>
                  <a:gd name="T7" fmla="*/ 2 h 26"/>
                  <a:gd name="T8" fmla="*/ 22 w 34"/>
                  <a:gd name="T9" fmla="*/ 2 h 26"/>
                  <a:gd name="T10" fmla="*/ 34 w 34"/>
                  <a:gd name="T11" fmla="*/ 20 h 26"/>
                  <a:gd name="T12" fmla="*/ 28 w 34"/>
                  <a:gd name="T13" fmla="*/ 26 h 26"/>
                  <a:gd name="T14" fmla="*/ 24 w 34"/>
                  <a:gd name="T15" fmla="*/ 26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 h="26">
                    <a:moveTo>
                      <a:pt x="24" y="26"/>
                    </a:moveTo>
                    <a:cubicBezTo>
                      <a:pt x="21" y="26"/>
                      <a:pt x="20" y="18"/>
                      <a:pt x="20" y="15"/>
                    </a:cubicBezTo>
                    <a:cubicBezTo>
                      <a:pt x="12" y="15"/>
                      <a:pt x="0" y="14"/>
                      <a:pt x="0" y="6"/>
                    </a:cubicBezTo>
                    <a:cubicBezTo>
                      <a:pt x="0" y="0"/>
                      <a:pt x="9" y="2"/>
                      <a:pt x="15" y="2"/>
                    </a:cubicBezTo>
                    <a:cubicBezTo>
                      <a:pt x="17" y="2"/>
                      <a:pt x="20" y="2"/>
                      <a:pt x="22" y="2"/>
                    </a:cubicBezTo>
                    <a:cubicBezTo>
                      <a:pt x="22" y="13"/>
                      <a:pt x="34" y="10"/>
                      <a:pt x="34" y="20"/>
                    </a:cubicBezTo>
                    <a:cubicBezTo>
                      <a:pt x="34" y="22"/>
                      <a:pt x="30" y="26"/>
                      <a:pt x="28" y="26"/>
                    </a:cubicBezTo>
                    <a:cubicBezTo>
                      <a:pt x="27" y="26"/>
                      <a:pt x="25" y="26"/>
                      <a:pt x="24" y="26"/>
                    </a:cubicBezTo>
                    <a:close/>
                  </a:path>
                </a:pathLst>
              </a:custGeom>
              <a:grp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mn-lt"/>
                </a:endParaRPr>
              </a:p>
            </p:txBody>
          </p:sp>
          <p:sp>
            <p:nvSpPr>
              <p:cNvPr id="533" name="Freeform 23">
                <a:extLst>
                  <a:ext uri="{FF2B5EF4-FFF2-40B4-BE49-F238E27FC236}">
                    <a16:creationId xmlns:a16="http://schemas.microsoft.com/office/drawing/2014/main" id="{3D79FADA-DC9E-4FEE-38A5-C6FCC87F9F49}"/>
                  </a:ext>
                </a:extLst>
              </p:cNvPr>
              <p:cNvSpPr>
                <a:spLocks/>
              </p:cNvSpPr>
              <p:nvPr/>
            </p:nvSpPr>
            <p:spPr bwMode="auto">
              <a:xfrm>
                <a:off x="8677086" y="4440947"/>
                <a:ext cx="13774" cy="13774"/>
              </a:xfrm>
              <a:custGeom>
                <a:avLst/>
                <a:gdLst>
                  <a:gd name="T0" fmla="*/ 0 w 13"/>
                  <a:gd name="T1" fmla="*/ 0 h 13"/>
                  <a:gd name="T2" fmla="*/ 6 w 13"/>
                  <a:gd name="T3" fmla="*/ 0 h 13"/>
                  <a:gd name="T4" fmla="*/ 13 w 13"/>
                  <a:gd name="T5" fmla="*/ 5 h 13"/>
                  <a:gd name="T6" fmla="*/ 6 w 13"/>
                  <a:gd name="T7" fmla="*/ 13 h 13"/>
                  <a:gd name="T8" fmla="*/ 0 w 13"/>
                  <a:gd name="T9" fmla="*/ 8 h 13"/>
                  <a:gd name="T10" fmla="*/ 0 w 13"/>
                  <a:gd name="T11" fmla="*/ 0 h 13"/>
                </a:gdLst>
                <a:ahLst/>
                <a:cxnLst>
                  <a:cxn ang="0">
                    <a:pos x="T0" y="T1"/>
                  </a:cxn>
                  <a:cxn ang="0">
                    <a:pos x="T2" y="T3"/>
                  </a:cxn>
                  <a:cxn ang="0">
                    <a:pos x="T4" y="T5"/>
                  </a:cxn>
                  <a:cxn ang="0">
                    <a:pos x="T6" y="T7"/>
                  </a:cxn>
                  <a:cxn ang="0">
                    <a:pos x="T8" y="T9"/>
                  </a:cxn>
                  <a:cxn ang="0">
                    <a:pos x="T10" y="T11"/>
                  </a:cxn>
                </a:cxnLst>
                <a:rect l="0" t="0" r="r" b="b"/>
                <a:pathLst>
                  <a:path w="13" h="13">
                    <a:moveTo>
                      <a:pt x="0" y="0"/>
                    </a:moveTo>
                    <a:cubicBezTo>
                      <a:pt x="2" y="0"/>
                      <a:pt x="4" y="0"/>
                      <a:pt x="6" y="0"/>
                    </a:cubicBezTo>
                    <a:cubicBezTo>
                      <a:pt x="10" y="0"/>
                      <a:pt x="10" y="4"/>
                      <a:pt x="13" y="5"/>
                    </a:cubicBezTo>
                    <a:cubicBezTo>
                      <a:pt x="13" y="10"/>
                      <a:pt x="9" y="13"/>
                      <a:pt x="6" y="13"/>
                    </a:cubicBezTo>
                    <a:cubicBezTo>
                      <a:pt x="3" y="13"/>
                      <a:pt x="0" y="10"/>
                      <a:pt x="0" y="8"/>
                    </a:cubicBezTo>
                    <a:cubicBezTo>
                      <a:pt x="0" y="5"/>
                      <a:pt x="0" y="2"/>
                      <a:pt x="0" y="0"/>
                    </a:cubicBezTo>
                    <a:close/>
                  </a:path>
                </a:pathLst>
              </a:custGeom>
              <a:grp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mn-lt"/>
                </a:endParaRPr>
              </a:p>
            </p:txBody>
          </p:sp>
          <p:sp>
            <p:nvSpPr>
              <p:cNvPr id="534" name="Freeform 24">
                <a:extLst>
                  <a:ext uri="{FF2B5EF4-FFF2-40B4-BE49-F238E27FC236}">
                    <a16:creationId xmlns:a16="http://schemas.microsoft.com/office/drawing/2014/main" id="{6D365804-18DB-FC07-38A2-F249FBE9A991}"/>
                  </a:ext>
                </a:extLst>
              </p:cNvPr>
              <p:cNvSpPr>
                <a:spLocks/>
              </p:cNvSpPr>
              <p:nvPr/>
            </p:nvSpPr>
            <p:spPr bwMode="auto">
              <a:xfrm>
                <a:off x="8860739" y="4440947"/>
                <a:ext cx="88765" cy="55095"/>
              </a:xfrm>
              <a:custGeom>
                <a:avLst/>
                <a:gdLst>
                  <a:gd name="T0" fmla="*/ 33 w 77"/>
                  <a:gd name="T1" fmla="*/ 23 h 47"/>
                  <a:gd name="T2" fmla="*/ 30 w 77"/>
                  <a:gd name="T3" fmla="*/ 34 h 47"/>
                  <a:gd name="T4" fmla="*/ 5 w 77"/>
                  <a:gd name="T5" fmla="*/ 47 h 47"/>
                  <a:gd name="T6" fmla="*/ 0 w 77"/>
                  <a:gd name="T7" fmla="*/ 40 h 47"/>
                  <a:gd name="T8" fmla="*/ 26 w 77"/>
                  <a:gd name="T9" fmla="*/ 18 h 47"/>
                  <a:gd name="T10" fmla="*/ 30 w 77"/>
                  <a:gd name="T11" fmla="*/ 11 h 47"/>
                  <a:gd name="T12" fmla="*/ 77 w 77"/>
                  <a:gd name="T13" fmla="*/ 5 h 47"/>
                  <a:gd name="T14" fmla="*/ 33 w 77"/>
                  <a:gd name="T15" fmla="*/ 23 h 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47">
                    <a:moveTo>
                      <a:pt x="33" y="23"/>
                    </a:moveTo>
                    <a:cubicBezTo>
                      <a:pt x="29" y="23"/>
                      <a:pt x="33" y="31"/>
                      <a:pt x="30" y="34"/>
                    </a:cubicBezTo>
                    <a:cubicBezTo>
                      <a:pt x="26" y="38"/>
                      <a:pt x="14" y="47"/>
                      <a:pt x="5" y="47"/>
                    </a:cubicBezTo>
                    <a:cubicBezTo>
                      <a:pt x="2" y="47"/>
                      <a:pt x="0" y="43"/>
                      <a:pt x="0" y="40"/>
                    </a:cubicBezTo>
                    <a:cubicBezTo>
                      <a:pt x="0" y="22"/>
                      <a:pt x="14" y="22"/>
                      <a:pt x="26" y="18"/>
                    </a:cubicBezTo>
                    <a:cubicBezTo>
                      <a:pt x="28" y="18"/>
                      <a:pt x="28" y="13"/>
                      <a:pt x="30" y="11"/>
                    </a:cubicBezTo>
                    <a:cubicBezTo>
                      <a:pt x="37" y="3"/>
                      <a:pt x="70" y="0"/>
                      <a:pt x="77" y="5"/>
                    </a:cubicBezTo>
                    <a:cubicBezTo>
                      <a:pt x="70" y="17"/>
                      <a:pt x="45" y="23"/>
                      <a:pt x="33" y="23"/>
                    </a:cubicBezTo>
                    <a:close/>
                  </a:path>
                </a:pathLst>
              </a:custGeom>
              <a:grp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mn-lt"/>
                </a:endParaRPr>
              </a:p>
            </p:txBody>
          </p:sp>
          <p:sp>
            <p:nvSpPr>
              <p:cNvPr id="535" name="Freeform 25">
                <a:extLst>
                  <a:ext uri="{FF2B5EF4-FFF2-40B4-BE49-F238E27FC236}">
                    <a16:creationId xmlns:a16="http://schemas.microsoft.com/office/drawing/2014/main" id="{E3C05554-2AD8-5E50-D46D-D7BE8B3084AE}"/>
                  </a:ext>
                </a:extLst>
              </p:cNvPr>
              <p:cNvSpPr>
                <a:spLocks/>
              </p:cNvSpPr>
              <p:nvPr/>
            </p:nvSpPr>
            <p:spPr bwMode="auto">
              <a:xfrm>
                <a:off x="9119383" y="4367487"/>
                <a:ext cx="18365" cy="36730"/>
              </a:xfrm>
              <a:custGeom>
                <a:avLst/>
                <a:gdLst>
                  <a:gd name="T0" fmla="*/ 13 w 16"/>
                  <a:gd name="T1" fmla="*/ 0 h 33"/>
                  <a:gd name="T2" fmla="*/ 16 w 16"/>
                  <a:gd name="T3" fmla="*/ 9 h 33"/>
                  <a:gd name="T4" fmla="*/ 10 w 16"/>
                  <a:gd name="T5" fmla="*/ 17 h 33"/>
                  <a:gd name="T6" fmla="*/ 5 w 16"/>
                  <a:gd name="T7" fmla="*/ 33 h 33"/>
                  <a:gd name="T8" fmla="*/ 0 w 16"/>
                  <a:gd name="T9" fmla="*/ 27 h 33"/>
                  <a:gd name="T10" fmla="*/ 8 w 16"/>
                  <a:gd name="T11" fmla="*/ 14 h 33"/>
                  <a:gd name="T12" fmla="*/ 13 w 16"/>
                  <a:gd name="T13" fmla="*/ 0 h 33"/>
                </a:gdLst>
                <a:ahLst/>
                <a:cxnLst>
                  <a:cxn ang="0">
                    <a:pos x="T0" y="T1"/>
                  </a:cxn>
                  <a:cxn ang="0">
                    <a:pos x="T2" y="T3"/>
                  </a:cxn>
                  <a:cxn ang="0">
                    <a:pos x="T4" y="T5"/>
                  </a:cxn>
                  <a:cxn ang="0">
                    <a:pos x="T6" y="T7"/>
                  </a:cxn>
                  <a:cxn ang="0">
                    <a:pos x="T8" y="T9"/>
                  </a:cxn>
                  <a:cxn ang="0">
                    <a:pos x="T10" y="T11"/>
                  </a:cxn>
                  <a:cxn ang="0">
                    <a:pos x="T12" y="T13"/>
                  </a:cxn>
                </a:cxnLst>
                <a:rect l="0" t="0" r="r" b="b"/>
                <a:pathLst>
                  <a:path w="16" h="33">
                    <a:moveTo>
                      <a:pt x="13" y="0"/>
                    </a:moveTo>
                    <a:cubicBezTo>
                      <a:pt x="14" y="6"/>
                      <a:pt x="16" y="3"/>
                      <a:pt x="16" y="9"/>
                    </a:cubicBezTo>
                    <a:cubicBezTo>
                      <a:pt x="16" y="14"/>
                      <a:pt x="13" y="17"/>
                      <a:pt x="10" y="17"/>
                    </a:cubicBezTo>
                    <a:cubicBezTo>
                      <a:pt x="10" y="25"/>
                      <a:pt x="11" y="33"/>
                      <a:pt x="5" y="33"/>
                    </a:cubicBezTo>
                    <a:cubicBezTo>
                      <a:pt x="3" y="33"/>
                      <a:pt x="0" y="29"/>
                      <a:pt x="0" y="27"/>
                    </a:cubicBezTo>
                    <a:cubicBezTo>
                      <a:pt x="0" y="19"/>
                      <a:pt x="8" y="18"/>
                      <a:pt x="8" y="14"/>
                    </a:cubicBezTo>
                    <a:cubicBezTo>
                      <a:pt x="8" y="8"/>
                      <a:pt x="7" y="1"/>
                      <a:pt x="13" y="0"/>
                    </a:cubicBezTo>
                    <a:close/>
                  </a:path>
                </a:pathLst>
              </a:custGeom>
              <a:grp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mn-lt"/>
                </a:endParaRPr>
              </a:p>
            </p:txBody>
          </p:sp>
          <p:sp>
            <p:nvSpPr>
              <p:cNvPr id="536" name="Freeform 26">
                <a:extLst>
                  <a:ext uri="{FF2B5EF4-FFF2-40B4-BE49-F238E27FC236}">
                    <a16:creationId xmlns:a16="http://schemas.microsoft.com/office/drawing/2014/main" id="{8D2C3CAB-1F73-1C13-260E-A5DB0009349F}"/>
                  </a:ext>
                </a:extLst>
              </p:cNvPr>
              <p:cNvSpPr>
                <a:spLocks/>
              </p:cNvSpPr>
              <p:nvPr/>
            </p:nvSpPr>
            <p:spPr bwMode="auto">
              <a:xfrm>
                <a:off x="8923487" y="4297088"/>
                <a:ext cx="24487" cy="27548"/>
              </a:xfrm>
              <a:custGeom>
                <a:avLst/>
                <a:gdLst>
                  <a:gd name="T0" fmla="*/ 21 w 21"/>
                  <a:gd name="T1" fmla="*/ 14 h 24"/>
                  <a:gd name="T2" fmla="*/ 13 w 21"/>
                  <a:gd name="T3" fmla="*/ 24 h 24"/>
                  <a:gd name="T4" fmla="*/ 0 w 21"/>
                  <a:gd name="T5" fmla="*/ 9 h 24"/>
                  <a:gd name="T6" fmla="*/ 21 w 21"/>
                  <a:gd name="T7" fmla="*/ 14 h 24"/>
                </a:gdLst>
                <a:ahLst/>
                <a:cxnLst>
                  <a:cxn ang="0">
                    <a:pos x="T0" y="T1"/>
                  </a:cxn>
                  <a:cxn ang="0">
                    <a:pos x="T2" y="T3"/>
                  </a:cxn>
                  <a:cxn ang="0">
                    <a:pos x="T4" y="T5"/>
                  </a:cxn>
                  <a:cxn ang="0">
                    <a:pos x="T6" y="T7"/>
                  </a:cxn>
                </a:cxnLst>
                <a:rect l="0" t="0" r="r" b="b"/>
                <a:pathLst>
                  <a:path w="21" h="24">
                    <a:moveTo>
                      <a:pt x="21" y="14"/>
                    </a:moveTo>
                    <a:cubicBezTo>
                      <a:pt x="21" y="16"/>
                      <a:pt x="15" y="24"/>
                      <a:pt x="13" y="24"/>
                    </a:cubicBezTo>
                    <a:cubicBezTo>
                      <a:pt x="9" y="24"/>
                      <a:pt x="0" y="16"/>
                      <a:pt x="0" y="9"/>
                    </a:cubicBezTo>
                    <a:cubicBezTo>
                      <a:pt x="0" y="0"/>
                      <a:pt x="21" y="6"/>
                      <a:pt x="21" y="14"/>
                    </a:cubicBezTo>
                    <a:close/>
                  </a:path>
                </a:pathLst>
              </a:custGeom>
              <a:grp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mn-lt"/>
                </a:endParaRPr>
              </a:p>
            </p:txBody>
          </p:sp>
          <p:sp>
            <p:nvSpPr>
              <p:cNvPr id="537" name="Freeform 27">
                <a:extLst>
                  <a:ext uri="{FF2B5EF4-FFF2-40B4-BE49-F238E27FC236}">
                    <a16:creationId xmlns:a16="http://schemas.microsoft.com/office/drawing/2014/main" id="{854558FB-2FF3-012B-D835-302E108DA915}"/>
                  </a:ext>
                </a:extLst>
              </p:cNvPr>
              <p:cNvSpPr>
                <a:spLocks/>
              </p:cNvSpPr>
              <p:nvPr/>
            </p:nvSpPr>
            <p:spPr bwMode="auto">
              <a:xfrm>
                <a:off x="8967869" y="4300148"/>
                <a:ext cx="71931" cy="19896"/>
              </a:xfrm>
              <a:custGeom>
                <a:avLst/>
                <a:gdLst>
                  <a:gd name="T0" fmla="*/ 53 w 62"/>
                  <a:gd name="T1" fmla="*/ 3 h 18"/>
                  <a:gd name="T2" fmla="*/ 62 w 62"/>
                  <a:gd name="T3" fmla="*/ 17 h 18"/>
                  <a:gd name="T4" fmla="*/ 57 w 62"/>
                  <a:gd name="T5" fmla="*/ 18 h 18"/>
                  <a:gd name="T6" fmla="*/ 31 w 62"/>
                  <a:gd name="T7" fmla="*/ 10 h 18"/>
                  <a:gd name="T8" fmla="*/ 13 w 62"/>
                  <a:gd name="T9" fmla="*/ 10 h 18"/>
                  <a:gd name="T10" fmla="*/ 0 w 62"/>
                  <a:gd name="T11" fmla="*/ 7 h 18"/>
                  <a:gd name="T12" fmla="*/ 5 w 62"/>
                  <a:gd name="T13" fmla="*/ 0 h 18"/>
                  <a:gd name="T14" fmla="*/ 39 w 62"/>
                  <a:gd name="T15" fmla="*/ 0 h 18"/>
                  <a:gd name="T16" fmla="*/ 51 w 62"/>
                  <a:gd name="T17" fmla="*/ 3 h 18"/>
                  <a:gd name="T18" fmla="*/ 53 w 62"/>
                  <a:gd name="T19" fmla="*/ 3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2" h="18">
                    <a:moveTo>
                      <a:pt x="53" y="3"/>
                    </a:moveTo>
                    <a:cubicBezTo>
                      <a:pt x="54" y="9"/>
                      <a:pt x="62" y="10"/>
                      <a:pt x="62" y="17"/>
                    </a:cubicBezTo>
                    <a:cubicBezTo>
                      <a:pt x="62" y="18"/>
                      <a:pt x="59" y="18"/>
                      <a:pt x="57" y="18"/>
                    </a:cubicBezTo>
                    <a:cubicBezTo>
                      <a:pt x="47" y="18"/>
                      <a:pt x="42" y="10"/>
                      <a:pt x="31" y="10"/>
                    </a:cubicBezTo>
                    <a:cubicBezTo>
                      <a:pt x="23" y="10"/>
                      <a:pt x="20" y="10"/>
                      <a:pt x="13" y="10"/>
                    </a:cubicBezTo>
                    <a:cubicBezTo>
                      <a:pt x="10" y="10"/>
                      <a:pt x="0" y="7"/>
                      <a:pt x="0" y="7"/>
                    </a:cubicBezTo>
                    <a:cubicBezTo>
                      <a:pt x="0" y="3"/>
                      <a:pt x="4" y="2"/>
                      <a:pt x="5" y="0"/>
                    </a:cubicBezTo>
                    <a:cubicBezTo>
                      <a:pt x="39" y="0"/>
                      <a:pt x="39" y="0"/>
                      <a:pt x="39" y="0"/>
                    </a:cubicBezTo>
                    <a:cubicBezTo>
                      <a:pt x="41" y="6"/>
                      <a:pt x="46" y="3"/>
                      <a:pt x="51" y="3"/>
                    </a:cubicBezTo>
                    <a:lnTo>
                      <a:pt x="53" y="3"/>
                    </a:lnTo>
                    <a:close/>
                  </a:path>
                </a:pathLst>
              </a:custGeom>
              <a:grp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mn-lt"/>
                </a:endParaRPr>
              </a:p>
            </p:txBody>
          </p:sp>
          <p:sp>
            <p:nvSpPr>
              <p:cNvPr id="538" name="Freeform 28">
                <a:extLst>
                  <a:ext uri="{FF2B5EF4-FFF2-40B4-BE49-F238E27FC236}">
                    <a16:creationId xmlns:a16="http://schemas.microsoft.com/office/drawing/2014/main" id="{08E526DC-2CCF-0B4E-5657-E2C551BDA3FD}"/>
                  </a:ext>
                </a:extLst>
              </p:cNvPr>
              <p:cNvSpPr>
                <a:spLocks/>
              </p:cNvSpPr>
              <p:nvPr/>
            </p:nvSpPr>
            <p:spPr bwMode="auto">
              <a:xfrm>
                <a:off x="8957156" y="4163941"/>
                <a:ext cx="30609" cy="71930"/>
              </a:xfrm>
              <a:custGeom>
                <a:avLst/>
                <a:gdLst>
                  <a:gd name="T0" fmla="*/ 8 w 27"/>
                  <a:gd name="T1" fmla="*/ 50 h 63"/>
                  <a:gd name="T2" fmla="*/ 8 w 27"/>
                  <a:gd name="T3" fmla="*/ 44 h 63"/>
                  <a:gd name="T4" fmla="*/ 25 w 27"/>
                  <a:gd name="T5" fmla="*/ 43 h 63"/>
                  <a:gd name="T6" fmla="*/ 19 w 27"/>
                  <a:gd name="T7" fmla="*/ 31 h 63"/>
                  <a:gd name="T8" fmla="*/ 27 w 27"/>
                  <a:gd name="T9" fmla="*/ 21 h 63"/>
                  <a:gd name="T10" fmla="*/ 7 w 27"/>
                  <a:gd name="T11" fmla="*/ 0 h 63"/>
                  <a:gd name="T12" fmla="*/ 0 w 27"/>
                  <a:gd name="T13" fmla="*/ 16 h 63"/>
                  <a:gd name="T14" fmla="*/ 6 w 27"/>
                  <a:gd name="T15" fmla="*/ 38 h 63"/>
                  <a:gd name="T16" fmla="*/ 6 w 27"/>
                  <a:gd name="T17" fmla="*/ 48 h 63"/>
                  <a:gd name="T18" fmla="*/ 16 w 27"/>
                  <a:gd name="T19" fmla="*/ 63 h 63"/>
                  <a:gd name="T20" fmla="*/ 8 w 27"/>
                  <a:gd name="T21" fmla="*/ 5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63">
                    <a:moveTo>
                      <a:pt x="8" y="50"/>
                    </a:moveTo>
                    <a:cubicBezTo>
                      <a:pt x="8" y="44"/>
                      <a:pt x="8" y="44"/>
                      <a:pt x="8" y="44"/>
                    </a:cubicBezTo>
                    <a:cubicBezTo>
                      <a:pt x="14" y="44"/>
                      <a:pt x="22" y="44"/>
                      <a:pt x="25" y="43"/>
                    </a:cubicBezTo>
                    <a:cubicBezTo>
                      <a:pt x="24" y="36"/>
                      <a:pt x="19" y="35"/>
                      <a:pt x="19" y="31"/>
                    </a:cubicBezTo>
                    <a:cubicBezTo>
                      <a:pt x="19" y="26"/>
                      <a:pt x="27" y="25"/>
                      <a:pt x="27" y="21"/>
                    </a:cubicBezTo>
                    <a:cubicBezTo>
                      <a:pt x="14" y="17"/>
                      <a:pt x="8" y="11"/>
                      <a:pt x="7" y="0"/>
                    </a:cubicBezTo>
                    <a:cubicBezTo>
                      <a:pt x="1" y="3"/>
                      <a:pt x="0" y="9"/>
                      <a:pt x="0" y="16"/>
                    </a:cubicBezTo>
                    <a:cubicBezTo>
                      <a:pt x="0" y="26"/>
                      <a:pt x="6" y="29"/>
                      <a:pt x="6" y="38"/>
                    </a:cubicBezTo>
                    <a:cubicBezTo>
                      <a:pt x="6" y="46"/>
                      <a:pt x="6" y="44"/>
                      <a:pt x="6" y="48"/>
                    </a:cubicBezTo>
                    <a:cubicBezTo>
                      <a:pt x="6" y="53"/>
                      <a:pt x="8" y="63"/>
                      <a:pt x="16" y="63"/>
                    </a:cubicBezTo>
                    <a:cubicBezTo>
                      <a:pt x="12" y="58"/>
                      <a:pt x="11" y="55"/>
                      <a:pt x="8" y="50"/>
                    </a:cubicBezTo>
                    <a:close/>
                  </a:path>
                </a:pathLst>
              </a:custGeom>
              <a:grp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mn-lt"/>
                </a:endParaRPr>
              </a:p>
            </p:txBody>
          </p:sp>
          <p:sp>
            <p:nvSpPr>
              <p:cNvPr id="539" name="Freeform 29">
                <a:extLst>
                  <a:ext uri="{FF2B5EF4-FFF2-40B4-BE49-F238E27FC236}">
                    <a16:creationId xmlns:a16="http://schemas.microsoft.com/office/drawing/2014/main" id="{865670DC-101E-721F-761A-0254101DDFC3}"/>
                  </a:ext>
                </a:extLst>
              </p:cNvPr>
              <p:cNvSpPr>
                <a:spLocks/>
              </p:cNvSpPr>
              <p:nvPr/>
            </p:nvSpPr>
            <p:spPr bwMode="auto">
              <a:xfrm>
                <a:off x="9479036" y="4330757"/>
                <a:ext cx="97948" cy="59687"/>
              </a:xfrm>
              <a:custGeom>
                <a:avLst/>
                <a:gdLst>
                  <a:gd name="T0" fmla="*/ 22 w 85"/>
                  <a:gd name="T1" fmla="*/ 48 h 52"/>
                  <a:gd name="T2" fmla="*/ 0 w 85"/>
                  <a:gd name="T3" fmla="*/ 32 h 52"/>
                  <a:gd name="T4" fmla="*/ 23 w 85"/>
                  <a:gd name="T5" fmla="*/ 32 h 52"/>
                  <a:gd name="T6" fmla="*/ 32 w 85"/>
                  <a:gd name="T7" fmla="*/ 30 h 52"/>
                  <a:gd name="T8" fmla="*/ 61 w 85"/>
                  <a:gd name="T9" fmla="*/ 23 h 52"/>
                  <a:gd name="T10" fmla="*/ 78 w 85"/>
                  <a:gd name="T11" fmla="*/ 0 h 52"/>
                  <a:gd name="T12" fmla="*/ 85 w 85"/>
                  <a:gd name="T13" fmla="*/ 12 h 52"/>
                  <a:gd name="T14" fmla="*/ 69 w 85"/>
                  <a:gd name="T15" fmla="*/ 40 h 52"/>
                  <a:gd name="T16" fmla="*/ 32 w 85"/>
                  <a:gd name="T17" fmla="*/ 52 h 52"/>
                  <a:gd name="T18" fmla="*/ 19 w 85"/>
                  <a:gd name="T19" fmla="*/ 44 h 52"/>
                  <a:gd name="T20" fmla="*/ 22 w 85"/>
                  <a:gd name="T21" fmla="*/ 4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5" h="52">
                    <a:moveTo>
                      <a:pt x="22" y="48"/>
                    </a:moveTo>
                    <a:cubicBezTo>
                      <a:pt x="16" y="40"/>
                      <a:pt x="3" y="42"/>
                      <a:pt x="0" y="32"/>
                    </a:cubicBezTo>
                    <a:cubicBezTo>
                      <a:pt x="23" y="32"/>
                      <a:pt x="23" y="32"/>
                      <a:pt x="23" y="32"/>
                    </a:cubicBezTo>
                    <a:cubicBezTo>
                      <a:pt x="25" y="33"/>
                      <a:pt x="32" y="30"/>
                      <a:pt x="32" y="30"/>
                    </a:cubicBezTo>
                    <a:cubicBezTo>
                      <a:pt x="43" y="26"/>
                      <a:pt x="54" y="26"/>
                      <a:pt x="61" y="23"/>
                    </a:cubicBezTo>
                    <a:cubicBezTo>
                      <a:pt x="72" y="18"/>
                      <a:pt x="67" y="0"/>
                      <a:pt x="78" y="0"/>
                    </a:cubicBezTo>
                    <a:cubicBezTo>
                      <a:pt x="82" y="0"/>
                      <a:pt x="85" y="7"/>
                      <a:pt x="85" y="12"/>
                    </a:cubicBezTo>
                    <a:cubicBezTo>
                      <a:pt x="85" y="29"/>
                      <a:pt x="69" y="26"/>
                      <a:pt x="69" y="40"/>
                    </a:cubicBezTo>
                    <a:cubicBezTo>
                      <a:pt x="55" y="43"/>
                      <a:pt x="48" y="52"/>
                      <a:pt x="32" y="52"/>
                    </a:cubicBezTo>
                    <a:cubicBezTo>
                      <a:pt x="29" y="52"/>
                      <a:pt x="19" y="46"/>
                      <a:pt x="19" y="44"/>
                    </a:cubicBezTo>
                    <a:lnTo>
                      <a:pt x="22" y="48"/>
                    </a:lnTo>
                    <a:close/>
                  </a:path>
                </a:pathLst>
              </a:custGeom>
              <a:grp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mn-lt"/>
                </a:endParaRPr>
              </a:p>
            </p:txBody>
          </p:sp>
          <p:sp>
            <p:nvSpPr>
              <p:cNvPr id="540" name="Freeform 30">
                <a:extLst>
                  <a:ext uri="{FF2B5EF4-FFF2-40B4-BE49-F238E27FC236}">
                    <a16:creationId xmlns:a16="http://schemas.microsoft.com/office/drawing/2014/main" id="{0330B285-B462-F9B6-7FC1-AA9F7D6FB2FE}"/>
                  </a:ext>
                </a:extLst>
              </p:cNvPr>
              <p:cNvSpPr>
                <a:spLocks/>
              </p:cNvSpPr>
              <p:nvPr/>
            </p:nvSpPr>
            <p:spPr bwMode="auto">
              <a:xfrm>
                <a:off x="9038270" y="4229749"/>
                <a:ext cx="501984" cy="272416"/>
              </a:xfrm>
              <a:custGeom>
                <a:avLst/>
                <a:gdLst>
                  <a:gd name="T0" fmla="*/ 219 w 439"/>
                  <a:gd name="T1" fmla="*/ 49 h 238"/>
                  <a:gd name="T2" fmla="*/ 274 w 439"/>
                  <a:gd name="T3" fmla="*/ 69 h 238"/>
                  <a:gd name="T4" fmla="*/ 297 w 439"/>
                  <a:gd name="T5" fmla="*/ 80 h 238"/>
                  <a:gd name="T6" fmla="*/ 307 w 439"/>
                  <a:gd name="T7" fmla="*/ 88 h 238"/>
                  <a:gd name="T8" fmla="*/ 349 w 439"/>
                  <a:gd name="T9" fmla="*/ 127 h 238"/>
                  <a:gd name="T10" fmla="*/ 372 w 439"/>
                  <a:gd name="T11" fmla="*/ 140 h 238"/>
                  <a:gd name="T12" fmla="*/ 358 w 439"/>
                  <a:gd name="T13" fmla="*/ 153 h 238"/>
                  <a:gd name="T14" fmla="*/ 372 w 439"/>
                  <a:gd name="T15" fmla="*/ 172 h 238"/>
                  <a:gd name="T16" fmla="*/ 384 w 439"/>
                  <a:gd name="T17" fmla="*/ 195 h 238"/>
                  <a:gd name="T18" fmla="*/ 401 w 439"/>
                  <a:gd name="T19" fmla="*/ 203 h 238"/>
                  <a:gd name="T20" fmla="*/ 407 w 439"/>
                  <a:gd name="T21" fmla="*/ 211 h 238"/>
                  <a:gd name="T22" fmla="*/ 416 w 439"/>
                  <a:gd name="T23" fmla="*/ 213 h 238"/>
                  <a:gd name="T24" fmla="*/ 424 w 439"/>
                  <a:gd name="T25" fmla="*/ 223 h 238"/>
                  <a:gd name="T26" fmla="*/ 439 w 439"/>
                  <a:gd name="T27" fmla="*/ 226 h 238"/>
                  <a:gd name="T28" fmla="*/ 429 w 439"/>
                  <a:gd name="T29" fmla="*/ 238 h 238"/>
                  <a:gd name="T30" fmla="*/ 424 w 439"/>
                  <a:gd name="T31" fmla="*/ 238 h 238"/>
                  <a:gd name="T32" fmla="*/ 410 w 439"/>
                  <a:gd name="T33" fmla="*/ 229 h 238"/>
                  <a:gd name="T34" fmla="*/ 390 w 439"/>
                  <a:gd name="T35" fmla="*/ 229 h 238"/>
                  <a:gd name="T36" fmla="*/ 362 w 439"/>
                  <a:gd name="T37" fmla="*/ 209 h 238"/>
                  <a:gd name="T38" fmla="*/ 354 w 439"/>
                  <a:gd name="T39" fmla="*/ 203 h 238"/>
                  <a:gd name="T40" fmla="*/ 300 w 439"/>
                  <a:gd name="T41" fmla="*/ 165 h 238"/>
                  <a:gd name="T42" fmla="*/ 272 w 439"/>
                  <a:gd name="T43" fmla="*/ 184 h 238"/>
                  <a:gd name="T44" fmla="*/ 268 w 439"/>
                  <a:gd name="T45" fmla="*/ 203 h 238"/>
                  <a:gd name="T46" fmla="*/ 240 w 439"/>
                  <a:gd name="T47" fmla="*/ 203 h 238"/>
                  <a:gd name="T48" fmla="*/ 195 w 439"/>
                  <a:gd name="T49" fmla="*/ 179 h 238"/>
                  <a:gd name="T50" fmla="*/ 184 w 439"/>
                  <a:gd name="T51" fmla="*/ 184 h 238"/>
                  <a:gd name="T52" fmla="*/ 168 w 439"/>
                  <a:gd name="T53" fmla="*/ 184 h 238"/>
                  <a:gd name="T54" fmla="*/ 155 w 439"/>
                  <a:gd name="T55" fmla="*/ 177 h 238"/>
                  <a:gd name="T56" fmla="*/ 174 w 439"/>
                  <a:gd name="T57" fmla="*/ 161 h 238"/>
                  <a:gd name="T58" fmla="*/ 165 w 439"/>
                  <a:gd name="T59" fmla="*/ 127 h 238"/>
                  <a:gd name="T60" fmla="*/ 133 w 439"/>
                  <a:gd name="T61" fmla="*/ 105 h 238"/>
                  <a:gd name="T62" fmla="*/ 92 w 439"/>
                  <a:gd name="T63" fmla="*/ 97 h 238"/>
                  <a:gd name="T64" fmla="*/ 64 w 439"/>
                  <a:gd name="T65" fmla="*/ 80 h 238"/>
                  <a:gd name="T66" fmla="*/ 64 w 439"/>
                  <a:gd name="T67" fmla="*/ 73 h 238"/>
                  <a:gd name="T68" fmla="*/ 52 w 439"/>
                  <a:gd name="T69" fmla="*/ 87 h 238"/>
                  <a:gd name="T70" fmla="*/ 45 w 439"/>
                  <a:gd name="T71" fmla="*/ 85 h 238"/>
                  <a:gd name="T72" fmla="*/ 41 w 439"/>
                  <a:gd name="T73" fmla="*/ 67 h 238"/>
                  <a:gd name="T74" fmla="*/ 27 w 439"/>
                  <a:gd name="T75" fmla="*/ 58 h 238"/>
                  <a:gd name="T76" fmla="*/ 66 w 439"/>
                  <a:gd name="T77" fmla="*/ 44 h 238"/>
                  <a:gd name="T78" fmla="*/ 61 w 439"/>
                  <a:gd name="T79" fmla="*/ 44 h 238"/>
                  <a:gd name="T80" fmla="*/ 39 w 439"/>
                  <a:gd name="T81" fmla="*/ 48 h 238"/>
                  <a:gd name="T82" fmla="*/ 28 w 439"/>
                  <a:gd name="T83" fmla="*/ 45 h 238"/>
                  <a:gd name="T84" fmla="*/ 24 w 439"/>
                  <a:gd name="T85" fmla="*/ 38 h 238"/>
                  <a:gd name="T86" fmla="*/ 0 w 439"/>
                  <a:gd name="T87" fmla="*/ 21 h 238"/>
                  <a:gd name="T88" fmla="*/ 11 w 439"/>
                  <a:gd name="T89" fmla="*/ 13 h 238"/>
                  <a:gd name="T90" fmla="*/ 39 w 439"/>
                  <a:gd name="T91" fmla="*/ 0 h 238"/>
                  <a:gd name="T92" fmla="*/ 75 w 439"/>
                  <a:gd name="T93" fmla="*/ 16 h 238"/>
                  <a:gd name="T94" fmla="*/ 75 w 439"/>
                  <a:gd name="T95" fmla="*/ 44 h 238"/>
                  <a:gd name="T96" fmla="*/ 87 w 439"/>
                  <a:gd name="T97" fmla="*/ 52 h 238"/>
                  <a:gd name="T98" fmla="*/ 102 w 439"/>
                  <a:gd name="T99" fmla="*/ 67 h 238"/>
                  <a:gd name="T100" fmla="*/ 115 w 439"/>
                  <a:gd name="T101" fmla="*/ 54 h 238"/>
                  <a:gd name="T102" fmla="*/ 134 w 439"/>
                  <a:gd name="T103" fmla="*/ 44 h 238"/>
                  <a:gd name="T104" fmla="*/ 159 w 439"/>
                  <a:gd name="T105" fmla="*/ 25 h 238"/>
                  <a:gd name="T106" fmla="*/ 168 w 439"/>
                  <a:gd name="T107" fmla="*/ 29 h 238"/>
                  <a:gd name="T108" fmla="*/ 187 w 439"/>
                  <a:gd name="T109" fmla="*/ 44 h 238"/>
                  <a:gd name="T110" fmla="*/ 208 w 439"/>
                  <a:gd name="T111" fmla="*/ 44 h 238"/>
                  <a:gd name="T112" fmla="*/ 223 w 439"/>
                  <a:gd name="T113" fmla="*/ 52 h 238"/>
                  <a:gd name="T114" fmla="*/ 223 w 439"/>
                  <a:gd name="T115" fmla="*/ 53 h 238"/>
                  <a:gd name="T116" fmla="*/ 219 w 439"/>
                  <a:gd name="T117" fmla="*/ 49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39" h="238">
                    <a:moveTo>
                      <a:pt x="219" y="49"/>
                    </a:moveTo>
                    <a:cubicBezTo>
                      <a:pt x="228" y="59"/>
                      <a:pt x="255" y="69"/>
                      <a:pt x="274" y="69"/>
                    </a:cubicBezTo>
                    <a:cubicBezTo>
                      <a:pt x="284" y="69"/>
                      <a:pt x="288" y="80"/>
                      <a:pt x="297" y="80"/>
                    </a:cubicBezTo>
                    <a:cubicBezTo>
                      <a:pt x="297" y="87"/>
                      <a:pt x="303" y="87"/>
                      <a:pt x="307" y="88"/>
                    </a:cubicBezTo>
                    <a:cubicBezTo>
                      <a:pt x="331" y="96"/>
                      <a:pt x="330" y="118"/>
                      <a:pt x="349" y="127"/>
                    </a:cubicBezTo>
                    <a:cubicBezTo>
                      <a:pt x="356" y="131"/>
                      <a:pt x="372" y="122"/>
                      <a:pt x="372" y="140"/>
                    </a:cubicBezTo>
                    <a:cubicBezTo>
                      <a:pt x="372" y="149"/>
                      <a:pt x="358" y="145"/>
                      <a:pt x="358" y="153"/>
                    </a:cubicBezTo>
                    <a:cubicBezTo>
                      <a:pt x="358" y="157"/>
                      <a:pt x="371" y="170"/>
                      <a:pt x="372" y="172"/>
                    </a:cubicBezTo>
                    <a:cubicBezTo>
                      <a:pt x="380" y="180"/>
                      <a:pt x="378" y="185"/>
                      <a:pt x="384" y="195"/>
                    </a:cubicBezTo>
                    <a:cubicBezTo>
                      <a:pt x="386" y="199"/>
                      <a:pt x="396" y="203"/>
                      <a:pt x="401" y="203"/>
                    </a:cubicBezTo>
                    <a:cubicBezTo>
                      <a:pt x="403" y="203"/>
                      <a:pt x="405" y="208"/>
                      <a:pt x="407" y="211"/>
                    </a:cubicBezTo>
                    <a:cubicBezTo>
                      <a:pt x="408" y="215"/>
                      <a:pt x="413" y="212"/>
                      <a:pt x="416" y="213"/>
                    </a:cubicBezTo>
                    <a:cubicBezTo>
                      <a:pt x="421" y="215"/>
                      <a:pt x="422" y="219"/>
                      <a:pt x="424" y="223"/>
                    </a:cubicBezTo>
                    <a:cubicBezTo>
                      <a:pt x="425" y="227"/>
                      <a:pt x="436" y="225"/>
                      <a:pt x="439" y="226"/>
                    </a:cubicBezTo>
                    <a:cubicBezTo>
                      <a:pt x="434" y="229"/>
                      <a:pt x="429" y="233"/>
                      <a:pt x="429" y="238"/>
                    </a:cubicBezTo>
                    <a:cubicBezTo>
                      <a:pt x="427" y="238"/>
                      <a:pt x="426" y="238"/>
                      <a:pt x="424" y="238"/>
                    </a:cubicBezTo>
                    <a:cubicBezTo>
                      <a:pt x="423" y="238"/>
                      <a:pt x="411" y="231"/>
                      <a:pt x="410" y="229"/>
                    </a:cubicBezTo>
                    <a:cubicBezTo>
                      <a:pt x="390" y="229"/>
                      <a:pt x="390" y="229"/>
                      <a:pt x="390" y="229"/>
                    </a:cubicBezTo>
                    <a:cubicBezTo>
                      <a:pt x="379" y="227"/>
                      <a:pt x="362" y="218"/>
                      <a:pt x="362" y="209"/>
                    </a:cubicBezTo>
                    <a:cubicBezTo>
                      <a:pt x="362" y="206"/>
                      <a:pt x="355" y="204"/>
                      <a:pt x="354" y="203"/>
                    </a:cubicBezTo>
                    <a:cubicBezTo>
                      <a:pt x="339" y="187"/>
                      <a:pt x="325" y="165"/>
                      <a:pt x="300" y="165"/>
                    </a:cubicBezTo>
                    <a:cubicBezTo>
                      <a:pt x="281" y="165"/>
                      <a:pt x="283" y="179"/>
                      <a:pt x="272" y="184"/>
                    </a:cubicBezTo>
                    <a:cubicBezTo>
                      <a:pt x="275" y="195"/>
                      <a:pt x="268" y="198"/>
                      <a:pt x="268" y="203"/>
                    </a:cubicBezTo>
                    <a:cubicBezTo>
                      <a:pt x="251" y="203"/>
                      <a:pt x="248" y="203"/>
                      <a:pt x="240" y="203"/>
                    </a:cubicBezTo>
                    <a:cubicBezTo>
                      <a:pt x="220" y="203"/>
                      <a:pt x="215" y="179"/>
                      <a:pt x="195" y="179"/>
                    </a:cubicBezTo>
                    <a:cubicBezTo>
                      <a:pt x="192" y="179"/>
                      <a:pt x="184" y="180"/>
                      <a:pt x="184" y="184"/>
                    </a:cubicBezTo>
                    <a:cubicBezTo>
                      <a:pt x="168" y="184"/>
                      <a:pt x="168" y="184"/>
                      <a:pt x="168" y="184"/>
                    </a:cubicBezTo>
                    <a:cubicBezTo>
                      <a:pt x="162" y="184"/>
                      <a:pt x="155" y="184"/>
                      <a:pt x="155" y="177"/>
                    </a:cubicBezTo>
                    <a:cubicBezTo>
                      <a:pt x="155" y="168"/>
                      <a:pt x="170" y="164"/>
                      <a:pt x="174" y="161"/>
                    </a:cubicBezTo>
                    <a:cubicBezTo>
                      <a:pt x="164" y="150"/>
                      <a:pt x="168" y="139"/>
                      <a:pt x="165" y="127"/>
                    </a:cubicBezTo>
                    <a:cubicBezTo>
                      <a:pt x="162" y="118"/>
                      <a:pt x="140" y="109"/>
                      <a:pt x="133" y="105"/>
                    </a:cubicBezTo>
                    <a:cubicBezTo>
                      <a:pt x="124" y="101"/>
                      <a:pt x="104" y="97"/>
                      <a:pt x="92" y="97"/>
                    </a:cubicBezTo>
                    <a:cubicBezTo>
                      <a:pt x="81" y="97"/>
                      <a:pt x="76" y="76"/>
                      <a:pt x="64" y="80"/>
                    </a:cubicBezTo>
                    <a:cubicBezTo>
                      <a:pt x="64" y="73"/>
                      <a:pt x="64" y="73"/>
                      <a:pt x="64" y="73"/>
                    </a:cubicBezTo>
                    <a:cubicBezTo>
                      <a:pt x="62" y="79"/>
                      <a:pt x="59" y="87"/>
                      <a:pt x="52" y="87"/>
                    </a:cubicBezTo>
                    <a:cubicBezTo>
                      <a:pt x="50" y="87"/>
                      <a:pt x="46" y="87"/>
                      <a:pt x="45" y="85"/>
                    </a:cubicBezTo>
                    <a:cubicBezTo>
                      <a:pt x="41" y="77"/>
                      <a:pt x="45" y="74"/>
                      <a:pt x="41" y="67"/>
                    </a:cubicBezTo>
                    <a:cubicBezTo>
                      <a:pt x="37" y="61"/>
                      <a:pt x="29" y="64"/>
                      <a:pt x="27" y="58"/>
                    </a:cubicBezTo>
                    <a:cubicBezTo>
                      <a:pt x="38" y="52"/>
                      <a:pt x="61" y="54"/>
                      <a:pt x="66" y="44"/>
                    </a:cubicBezTo>
                    <a:cubicBezTo>
                      <a:pt x="61" y="44"/>
                      <a:pt x="61" y="44"/>
                      <a:pt x="61" y="44"/>
                    </a:cubicBezTo>
                    <a:cubicBezTo>
                      <a:pt x="52" y="47"/>
                      <a:pt x="47" y="48"/>
                      <a:pt x="39" y="48"/>
                    </a:cubicBezTo>
                    <a:cubicBezTo>
                      <a:pt x="35" y="48"/>
                      <a:pt x="32" y="46"/>
                      <a:pt x="28" y="45"/>
                    </a:cubicBezTo>
                    <a:cubicBezTo>
                      <a:pt x="26" y="44"/>
                      <a:pt x="24" y="40"/>
                      <a:pt x="24" y="38"/>
                    </a:cubicBezTo>
                    <a:cubicBezTo>
                      <a:pt x="18" y="27"/>
                      <a:pt x="0" y="32"/>
                      <a:pt x="0" y="21"/>
                    </a:cubicBezTo>
                    <a:cubicBezTo>
                      <a:pt x="0" y="16"/>
                      <a:pt x="6" y="13"/>
                      <a:pt x="11" y="13"/>
                    </a:cubicBezTo>
                    <a:cubicBezTo>
                      <a:pt x="20" y="13"/>
                      <a:pt x="25" y="0"/>
                      <a:pt x="39" y="0"/>
                    </a:cubicBezTo>
                    <a:cubicBezTo>
                      <a:pt x="52" y="0"/>
                      <a:pt x="62" y="13"/>
                      <a:pt x="75" y="16"/>
                    </a:cubicBezTo>
                    <a:cubicBezTo>
                      <a:pt x="75" y="27"/>
                      <a:pt x="75" y="38"/>
                      <a:pt x="75" y="44"/>
                    </a:cubicBezTo>
                    <a:cubicBezTo>
                      <a:pt x="75" y="48"/>
                      <a:pt x="80" y="52"/>
                      <a:pt x="87" y="52"/>
                    </a:cubicBezTo>
                    <a:cubicBezTo>
                      <a:pt x="87" y="55"/>
                      <a:pt x="97" y="67"/>
                      <a:pt x="102" y="67"/>
                    </a:cubicBezTo>
                    <a:cubicBezTo>
                      <a:pt x="107" y="67"/>
                      <a:pt x="114" y="56"/>
                      <a:pt x="115" y="54"/>
                    </a:cubicBezTo>
                    <a:cubicBezTo>
                      <a:pt x="121" y="48"/>
                      <a:pt x="123" y="47"/>
                      <a:pt x="134" y="44"/>
                    </a:cubicBezTo>
                    <a:cubicBezTo>
                      <a:pt x="140" y="41"/>
                      <a:pt x="149" y="27"/>
                      <a:pt x="159" y="25"/>
                    </a:cubicBezTo>
                    <a:cubicBezTo>
                      <a:pt x="159" y="29"/>
                      <a:pt x="165" y="29"/>
                      <a:pt x="168" y="29"/>
                    </a:cubicBezTo>
                    <a:cubicBezTo>
                      <a:pt x="177" y="32"/>
                      <a:pt x="183" y="42"/>
                      <a:pt x="187" y="44"/>
                    </a:cubicBezTo>
                    <a:cubicBezTo>
                      <a:pt x="208" y="44"/>
                      <a:pt x="208" y="44"/>
                      <a:pt x="208" y="44"/>
                    </a:cubicBezTo>
                    <a:cubicBezTo>
                      <a:pt x="212" y="48"/>
                      <a:pt x="220" y="51"/>
                      <a:pt x="223" y="52"/>
                    </a:cubicBezTo>
                    <a:cubicBezTo>
                      <a:pt x="223" y="53"/>
                      <a:pt x="223" y="53"/>
                      <a:pt x="223" y="53"/>
                    </a:cubicBezTo>
                    <a:lnTo>
                      <a:pt x="219" y="49"/>
                    </a:lnTo>
                    <a:close/>
                  </a:path>
                </a:pathLst>
              </a:custGeom>
              <a:grp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mn-lt"/>
                </a:endParaRPr>
              </a:p>
            </p:txBody>
          </p:sp>
          <p:sp>
            <p:nvSpPr>
              <p:cNvPr id="541" name="Freeform 31">
                <a:extLst>
                  <a:ext uri="{FF2B5EF4-FFF2-40B4-BE49-F238E27FC236}">
                    <a16:creationId xmlns:a16="http://schemas.microsoft.com/office/drawing/2014/main" id="{881368B7-C3DE-F460-F3AC-B168E1301989}"/>
                  </a:ext>
                </a:extLst>
              </p:cNvPr>
              <p:cNvSpPr>
                <a:spLocks/>
              </p:cNvSpPr>
              <p:nvPr/>
            </p:nvSpPr>
            <p:spPr bwMode="auto">
              <a:xfrm>
                <a:off x="9547906" y="4289435"/>
                <a:ext cx="48974" cy="52034"/>
              </a:xfrm>
              <a:custGeom>
                <a:avLst/>
                <a:gdLst>
                  <a:gd name="T0" fmla="*/ 39 w 43"/>
                  <a:gd name="T1" fmla="*/ 45 h 46"/>
                  <a:gd name="T2" fmla="*/ 31 w 43"/>
                  <a:gd name="T3" fmla="*/ 30 h 46"/>
                  <a:gd name="T4" fmla="*/ 13 w 43"/>
                  <a:gd name="T5" fmla="*/ 10 h 46"/>
                  <a:gd name="T6" fmla="*/ 0 w 43"/>
                  <a:gd name="T7" fmla="*/ 0 h 46"/>
                  <a:gd name="T8" fmla="*/ 29 w 43"/>
                  <a:gd name="T9" fmla="*/ 23 h 46"/>
                  <a:gd name="T10" fmla="*/ 43 w 43"/>
                  <a:gd name="T11" fmla="*/ 39 h 46"/>
                  <a:gd name="T12" fmla="*/ 43 w 43"/>
                  <a:gd name="T13" fmla="*/ 45 h 46"/>
                  <a:gd name="T14" fmla="*/ 39 w 43"/>
                  <a:gd name="T15" fmla="*/ 45 h 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46">
                    <a:moveTo>
                      <a:pt x="39" y="45"/>
                    </a:moveTo>
                    <a:cubicBezTo>
                      <a:pt x="30" y="43"/>
                      <a:pt x="30" y="38"/>
                      <a:pt x="31" y="30"/>
                    </a:cubicBezTo>
                    <a:cubicBezTo>
                      <a:pt x="22" y="25"/>
                      <a:pt x="23" y="16"/>
                      <a:pt x="13" y="10"/>
                    </a:cubicBezTo>
                    <a:cubicBezTo>
                      <a:pt x="7" y="6"/>
                      <a:pt x="2" y="7"/>
                      <a:pt x="0" y="0"/>
                    </a:cubicBezTo>
                    <a:cubicBezTo>
                      <a:pt x="14" y="5"/>
                      <a:pt x="21" y="15"/>
                      <a:pt x="29" y="23"/>
                    </a:cubicBezTo>
                    <a:cubicBezTo>
                      <a:pt x="35" y="30"/>
                      <a:pt x="43" y="28"/>
                      <a:pt x="43" y="39"/>
                    </a:cubicBezTo>
                    <a:cubicBezTo>
                      <a:pt x="43" y="41"/>
                      <a:pt x="43" y="43"/>
                      <a:pt x="43" y="45"/>
                    </a:cubicBezTo>
                    <a:cubicBezTo>
                      <a:pt x="42" y="45"/>
                      <a:pt x="40" y="46"/>
                      <a:pt x="39" y="45"/>
                    </a:cubicBezTo>
                    <a:close/>
                  </a:path>
                </a:pathLst>
              </a:custGeom>
              <a:grp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mn-lt"/>
                </a:endParaRPr>
              </a:p>
            </p:txBody>
          </p:sp>
          <p:sp>
            <p:nvSpPr>
              <p:cNvPr id="542" name="Freeform 32">
                <a:extLst>
                  <a:ext uri="{FF2B5EF4-FFF2-40B4-BE49-F238E27FC236}">
                    <a16:creationId xmlns:a16="http://schemas.microsoft.com/office/drawing/2014/main" id="{E7A03B6A-6F9C-26C3-F146-426ECC011FAC}"/>
                  </a:ext>
                </a:extLst>
              </p:cNvPr>
              <p:cNvSpPr>
                <a:spLocks/>
              </p:cNvSpPr>
              <p:nvPr/>
            </p:nvSpPr>
            <p:spPr bwMode="auto">
              <a:xfrm>
                <a:off x="9636671" y="4364426"/>
                <a:ext cx="24487" cy="33669"/>
              </a:xfrm>
              <a:custGeom>
                <a:avLst/>
                <a:gdLst>
                  <a:gd name="T0" fmla="*/ 12 w 22"/>
                  <a:gd name="T1" fmla="*/ 17 h 29"/>
                  <a:gd name="T2" fmla="*/ 1 w 22"/>
                  <a:gd name="T3" fmla="*/ 0 h 29"/>
                  <a:gd name="T4" fmla="*/ 22 w 22"/>
                  <a:gd name="T5" fmla="*/ 23 h 29"/>
                  <a:gd name="T6" fmla="*/ 16 w 22"/>
                  <a:gd name="T7" fmla="*/ 29 h 29"/>
                  <a:gd name="T8" fmla="*/ 12 w 22"/>
                  <a:gd name="T9" fmla="*/ 23 h 29"/>
                  <a:gd name="T10" fmla="*/ 12 w 22"/>
                  <a:gd name="T11" fmla="*/ 17 h 29"/>
                </a:gdLst>
                <a:ahLst/>
                <a:cxnLst>
                  <a:cxn ang="0">
                    <a:pos x="T0" y="T1"/>
                  </a:cxn>
                  <a:cxn ang="0">
                    <a:pos x="T2" y="T3"/>
                  </a:cxn>
                  <a:cxn ang="0">
                    <a:pos x="T4" y="T5"/>
                  </a:cxn>
                  <a:cxn ang="0">
                    <a:pos x="T6" y="T7"/>
                  </a:cxn>
                  <a:cxn ang="0">
                    <a:pos x="T8" y="T9"/>
                  </a:cxn>
                  <a:cxn ang="0">
                    <a:pos x="T10" y="T11"/>
                  </a:cxn>
                </a:cxnLst>
                <a:rect l="0" t="0" r="r" b="b"/>
                <a:pathLst>
                  <a:path w="22" h="29">
                    <a:moveTo>
                      <a:pt x="12" y="17"/>
                    </a:moveTo>
                    <a:cubicBezTo>
                      <a:pt x="3" y="16"/>
                      <a:pt x="0" y="8"/>
                      <a:pt x="1" y="0"/>
                    </a:cubicBezTo>
                    <a:cubicBezTo>
                      <a:pt x="6" y="3"/>
                      <a:pt x="22" y="20"/>
                      <a:pt x="22" y="23"/>
                    </a:cubicBezTo>
                    <a:cubicBezTo>
                      <a:pt x="22" y="25"/>
                      <a:pt x="19" y="29"/>
                      <a:pt x="16" y="29"/>
                    </a:cubicBezTo>
                    <a:cubicBezTo>
                      <a:pt x="14" y="29"/>
                      <a:pt x="12" y="26"/>
                      <a:pt x="12" y="23"/>
                    </a:cubicBezTo>
                    <a:cubicBezTo>
                      <a:pt x="12" y="21"/>
                      <a:pt x="12" y="19"/>
                      <a:pt x="12" y="17"/>
                    </a:cubicBezTo>
                    <a:close/>
                  </a:path>
                </a:pathLst>
              </a:custGeom>
              <a:grp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mn-lt"/>
                </a:endParaRPr>
              </a:p>
            </p:txBody>
          </p:sp>
          <p:sp>
            <p:nvSpPr>
              <p:cNvPr id="543" name="Freeform 33">
                <a:extLst>
                  <a:ext uri="{FF2B5EF4-FFF2-40B4-BE49-F238E27FC236}">
                    <a16:creationId xmlns:a16="http://schemas.microsoft.com/office/drawing/2014/main" id="{00C481C6-CC7C-79D4-9299-21C2DD840594}"/>
                  </a:ext>
                </a:extLst>
              </p:cNvPr>
              <p:cNvSpPr>
                <a:spLocks/>
              </p:cNvSpPr>
              <p:nvPr/>
            </p:nvSpPr>
            <p:spPr bwMode="auto">
              <a:xfrm>
                <a:off x="9805020" y="4486860"/>
                <a:ext cx="13774" cy="18365"/>
              </a:xfrm>
              <a:custGeom>
                <a:avLst/>
                <a:gdLst>
                  <a:gd name="T0" fmla="*/ 13 w 13"/>
                  <a:gd name="T1" fmla="*/ 12 h 17"/>
                  <a:gd name="T2" fmla="*/ 13 w 13"/>
                  <a:gd name="T3" fmla="*/ 17 h 17"/>
                  <a:gd name="T4" fmla="*/ 1 w 13"/>
                  <a:gd name="T5" fmla="*/ 0 h 17"/>
                  <a:gd name="T6" fmla="*/ 13 w 13"/>
                  <a:gd name="T7" fmla="*/ 12 h 17"/>
                </a:gdLst>
                <a:ahLst/>
                <a:cxnLst>
                  <a:cxn ang="0">
                    <a:pos x="T0" y="T1"/>
                  </a:cxn>
                  <a:cxn ang="0">
                    <a:pos x="T2" y="T3"/>
                  </a:cxn>
                  <a:cxn ang="0">
                    <a:pos x="T4" y="T5"/>
                  </a:cxn>
                  <a:cxn ang="0">
                    <a:pos x="T6" y="T7"/>
                  </a:cxn>
                </a:cxnLst>
                <a:rect l="0" t="0" r="r" b="b"/>
                <a:pathLst>
                  <a:path w="13" h="17">
                    <a:moveTo>
                      <a:pt x="13" y="12"/>
                    </a:moveTo>
                    <a:cubicBezTo>
                      <a:pt x="13" y="14"/>
                      <a:pt x="12" y="15"/>
                      <a:pt x="13" y="17"/>
                    </a:cubicBezTo>
                    <a:cubicBezTo>
                      <a:pt x="5" y="17"/>
                      <a:pt x="0" y="5"/>
                      <a:pt x="1" y="0"/>
                    </a:cubicBezTo>
                    <a:cubicBezTo>
                      <a:pt x="7" y="4"/>
                      <a:pt x="13" y="6"/>
                      <a:pt x="13" y="12"/>
                    </a:cubicBezTo>
                    <a:close/>
                  </a:path>
                </a:pathLst>
              </a:custGeom>
              <a:grp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mn-lt"/>
                </a:endParaRPr>
              </a:p>
            </p:txBody>
          </p:sp>
          <p:sp>
            <p:nvSpPr>
              <p:cNvPr id="544" name="Freeform 34">
                <a:extLst>
                  <a:ext uri="{FF2B5EF4-FFF2-40B4-BE49-F238E27FC236}">
                    <a16:creationId xmlns:a16="http://schemas.microsoft.com/office/drawing/2014/main" id="{C269F2BC-A747-2F12-FDDA-BE7BE4064EE7}"/>
                  </a:ext>
                </a:extLst>
              </p:cNvPr>
              <p:cNvSpPr>
                <a:spLocks/>
              </p:cNvSpPr>
              <p:nvPr/>
            </p:nvSpPr>
            <p:spPr bwMode="auto">
              <a:xfrm>
                <a:off x="9766759" y="4471556"/>
                <a:ext cx="29078" cy="15304"/>
              </a:xfrm>
              <a:custGeom>
                <a:avLst/>
                <a:gdLst>
                  <a:gd name="T0" fmla="*/ 25 w 25"/>
                  <a:gd name="T1" fmla="*/ 12 h 13"/>
                  <a:gd name="T2" fmla="*/ 21 w 25"/>
                  <a:gd name="T3" fmla="*/ 13 h 13"/>
                  <a:gd name="T4" fmla="*/ 0 w 25"/>
                  <a:gd name="T5" fmla="*/ 0 h 13"/>
                  <a:gd name="T6" fmla="*/ 25 w 25"/>
                  <a:gd name="T7" fmla="*/ 12 h 13"/>
                </a:gdLst>
                <a:ahLst/>
                <a:cxnLst>
                  <a:cxn ang="0">
                    <a:pos x="T0" y="T1"/>
                  </a:cxn>
                  <a:cxn ang="0">
                    <a:pos x="T2" y="T3"/>
                  </a:cxn>
                  <a:cxn ang="0">
                    <a:pos x="T4" y="T5"/>
                  </a:cxn>
                  <a:cxn ang="0">
                    <a:pos x="T6" y="T7"/>
                  </a:cxn>
                </a:cxnLst>
                <a:rect l="0" t="0" r="r" b="b"/>
                <a:pathLst>
                  <a:path w="25" h="13">
                    <a:moveTo>
                      <a:pt x="25" y="12"/>
                    </a:moveTo>
                    <a:cubicBezTo>
                      <a:pt x="24" y="12"/>
                      <a:pt x="22" y="13"/>
                      <a:pt x="21" y="13"/>
                    </a:cubicBezTo>
                    <a:cubicBezTo>
                      <a:pt x="12" y="13"/>
                      <a:pt x="0" y="10"/>
                      <a:pt x="0" y="0"/>
                    </a:cubicBezTo>
                    <a:cubicBezTo>
                      <a:pt x="12" y="0"/>
                      <a:pt x="20" y="4"/>
                      <a:pt x="25" y="12"/>
                    </a:cubicBezTo>
                    <a:close/>
                  </a:path>
                </a:pathLst>
              </a:custGeom>
              <a:grp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mn-lt"/>
                </a:endParaRPr>
              </a:p>
            </p:txBody>
          </p:sp>
          <p:sp>
            <p:nvSpPr>
              <p:cNvPr id="545" name="Freeform 35">
                <a:extLst>
                  <a:ext uri="{FF2B5EF4-FFF2-40B4-BE49-F238E27FC236}">
                    <a16:creationId xmlns:a16="http://schemas.microsoft.com/office/drawing/2014/main" id="{E823E4DA-9061-C04D-A5F8-15C87CEA805F}"/>
                  </a:ext>
                </a:extLst>
              </p:cNvPr>
              <p:cNvSpPr>
                <a:spLocks/>
              </p:cNvSpPr>
              <p:nvPr/>
            </p:nvSpPr>
            <p:spPr bwMode="auto">
              <a:xfrm>
                <a:off x="9771350" y="4436356"/>
                <a:ext cx="24487" cy="29078"/>
              </a:xfrm>
              <a:custGeom>
                <a:avLst/>
                <a:gdLst>
                  <a:gd name="T0" fmla="*/ 22 w 22"/>
                  <a:gd name="T1" fmla="*/ 26 h 26"/>
                  <a:gd name="T2" fmla="*/ 0 w 22"/>
                  <a:gd name="T3" fmla="*/ 0 h 26"/>
                  <a:gd name="T4" fmla="*/ 22 w 22"/>
                  <a:gd name="T5" fmla="*/ 26 h 26"/>
                </a:gdLst>
                <a:ahLst/>
                <a:cxnLst>
                  <a:cxn ang="0">
                    <a:pos x="T0" y="T1"/>
                  </a:cxn>
                  <a:cxn ang="0">
                    <a:pos x="T2" y="T3"/>
                  </a:cxn>
                  <a:cxn ang="0">
                    <a:pos x="T4" y="T5"/>
                  </a:cxn>
                </a:cxnLst>
                <a:rect l="0" t="0" r="r" b="b"/>
                <a:pathLst>
                  <a:path w="22" h="26">
                    <a:moveTo>
                      <a:pt x="22" y="26"/>
                    </a:moveTo>
                    <a:cubicBezTo>
                      <a:pt x="14" y="26"/>
                      <a:pt x="1" y="7"/>
                      <a:pt x="0" y="0"/>
                    </a:cubicBezTo>
                    <a:cubicBezTo>
                      <a:pt x="11" y="7"/>
                      <a:pt x="18" y="14"/>
                      <a:pt x="22" y="26"/>
                    </a:cubicBezTo>
                    <a:close/>
                  </a:path>
                </a:pathLst>
              </a:custGeom>
              <a:grp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mn-lt"/>
                </a:endParaRPr>
              </a:p>
            </p:txBody>
          </p:sp>
          <p:sp>
            <p:nvSpPr>
              <p:cNvPr id="546" name="Freeform 36">
                <a:extLst>
                  <a:ext uri="{FF2B5EF4-FFF2-40B4-BE49-F238E27FC236}">
                    <a16:creationId xmlns:a16="http://schemas.microsoft.com/office/drawing/2014/main" id="{EEFDB88E-5F22-C00A-0FAB-D208A9662ED3}"/>
                  </a:ext>
                </a:extLst>
              </p:cNvPr>
              <p:cNvSpPr>
                <a:spLocks/>
              </p:cNvSpPr>
              <p:nvPr/>
            </p:nvSpPr>
            <p:spPr bwMode="auto">
              <a:xfrm>
                <a:off x="9719315" y="4413400"/>
                <a:ext cx="32139" cy="21426"/>
              </a:xfrm>
              <a:custGeom>
                <a:avLst/>
                <a:gdLst>
                  <a:gd name="T0" fmla="*/ 3 w 29"/>
                  <a:gd name="T1" fmla="*/ 0 h 18"/>
                  <a:gd name="T2" fmla="*/ 29 w 29"/>
                  <a:gd name="T3" fmla="*/ 16 h 18"/>
                  <a:gd name="T4" fmla="*/ 23 w 29"/>
                  <a:gd name="T5" fmla="*/ 18 h 18"/>
                  <a:gd name="T6" fmla="*/ 0 w 29"/>
                  <a:gd name="T7" fmla="*/ 3 h 18"/>
                  <a:gd name="T8" fmla="*/ 1 w 29"/>
                  <a:gd name="T9" fmla="*/ 3 h 18"/>
                  <a:gd name="T10" fmla="*/ 3 w 29"/>
                  <a:gd name="T11" fmla="*/ 0 h 18"/>
                </a:gdLst>
                <a:ahLst/>
                <a:cxnLst>
                  <a:cxn ang="0">
                    <a:pos x="T0" y="T1"/>
                  </a:cxn>
                  <a:cxn ang="0">
                    <a:pos x="T2" y="T3"/>
                  </a:cxn>
                  <a:cxn ang="0">
                    <a:pos x="T4" y="T5"/>
                  </a:cxn>
                  <a:cxn ang="0">
                    <a:pos x="T6" y="T7"/>
                  </a:cxn>
                  <a:cxn ang="0">
                    <a:pos x="T8" y="T9"/>
                  </a:cxn>
                  <a:cxn ang="0">
                    <a:pos x="T10" y="T11"/>
                  </a:cxn>
                </a:cxnLst>
                <a:rect l="0" t="0" r="r" b="b"/>
                <a:pathLst>
                  <a:path w="29" h="18">
                    <a:moveTo>
                      <a:pt x="3" y="0"/>
                    </a:moveTo>
                    <a:cubicBezTo>
                      <a:pt x="10" y="4"/>
                      <a:pt x="25" y="9"/>
                      <a:pt x="29" y="16"/>
                    </a:cubicBezTo>
                    <a:cubicBezTo>
                      <a:pt x="28" y="17"/>
                      <a:pt x="25" y="18"/>
                      <a:pt x="23" y="18"/>
                    </a:cubicBezTo>
                    <a:cubicBezTo>
                      <a:pt x="17" y="18"/>
                      <a:pt x="0" y="11"/>
                      <a:pt x="0" y="3"/>
                    </a:cubicBezTo>
                    <a:cubicBezTo>
                      <a:pt x="1" y="3"/>
                      <a:pt x="1" y="3"/>
                      <a:pt x="1" y="3"/>
                    </a:cubicBezTo>
                    <a:lnTo>
                      <a:pt x="3" y="0"/>
                    </a:lnTo>
                    <a:close/>
                  </a:path>
                </a:pathLst>
              </a:custGeom>
              <a:grp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mn-lt"/>
                </a:endParaRPr>
              </a:p>
            </p:txBody>
          </p:sp>
          <p:sp>
            <p:nvSpPr>
              <p:cNvPr id="547" name="Freeform 37">
                <a:extLst>
                  <a:ext uri="{FF2B5EF4-FFF2-40B4-BE49-F238E27FC236}">
                    <a16:creationId xmlns:a16="http://schemas.microsoft.com/office/drawing/2014/main" id="{4BD3A443-62A3-96DC-1C61-097F76E6466C}"/>
                  </a:ext>
                </a:extLst>
              </p:cNvPr>
              <p:cNvSpPr>
                <a:spLocks/>
              </p:cNvSpPr>
              <p:nvPr/>
            </p:nvSpPr>
            <p:spPr bwMode="auto">
              <a:xfrm>
                <a:off x="9679524" y="4390443"/>
                <a:ext cx="21426" cy="13774"/>
              </a:xfrm>
              <a:custGeom>
                <a:avLst/>
                <a:gdLst>
                  <a:gd name="T0" fmla="*/ 0 w 18"/>
                  <a:gd name="T1" fmla="*/ 0 h 12"/>
                  <a:gd name="T2" fmla="*/ 18 w 18"/>
                  <a:gd name="T3" fmla="*/ 12 h 12"/>
                  <a:gd name="T4" fmla="*/ 11 w 18"/>
                  <a:gd name="T5" fmla="*/ 12 h 12"/>
                  <a:gd name="T6" fmla="*/ 0 w 18"/>
                  <a:gd name="T7" fmla="*/ 4 h 12"/>
                  <a:gd name="T8" fmla="*/ 3 w 18"/>
                  <a:gd name="T9" fmla="*/ 3 h 12"/>
                  <a:gd name="T10" fmla="*/ 0 w 18"/>
                  <a:gd name="T11" fmla="*/ 0 h 12"/>
                </a:gdLst>
                <a:ahLst/>
                <a:cxnLst>
                  <a:cxn ang="0">
                    <a:pos x="T0" y="T1"/>
                  </a:cxn>
                  <a:cxn ang="0">
                    <a:pos x="T2" y="T3"/>
                  </a:cxn>
                  <a:cxn ang="0">
                    <a:pos x="T4" y="T5"/>
                  </a:cxn>
                  <a:cxn ang="0">
                    <a:pos x="T6" y="T7"/>
                  </a:cxn>
                  <a:cxn ang="0">
                    <a:pos x="T8" y="T9"/>
                  </a:cxn>
                  <a:cxn ang="0">
                    <a:pos x="T10" y="T11"/>
                  </a:cxn>
                </a:cxnLst>
                <a:rect l="0" t="0" r="r" b="b"/>
                <a:pathLst>
                  <a:path w="18" h="12">
                    <a:moveTo>
                      <a:pt x="0" y="0"/>
                    </a:moveTo>
                    <a:cubicBezTo>
                      <a:pt x="8" y="7"/>
                      <a:pt x="13" y="4"/>
                      <a:pt x="18" y="12"/>
                    </a:cubicBezTo>
                    <a:cubicBezTo>
                      <a:pt x="11" y="12"/>
                      <a:pt x="11" y="12"/>
                      <a:pt x="11" y="12"/>
                    </a:cubicBezTo>
                    <a:cubicBezTo>
                      <a:pt x="0" y="4"/>
                      <a:pt x="0" y="4"/>
                      <a:pt x="0" y="4"/>
                    </a:cubicBezTo>
                    <a:cubicBezTo>
                      <a:pt x="0" y="4"/>
                      <a:pt x="3" y="4"/>
                      <a:pt x="3" y="3"/>
                    </a:cubicBezTo>
                    <a:lnTo>
                      <a:pt x="0" y="0"/>
                    </a:lnTo>
                    <a:close/>
                  </a:path>
                </a:pathLst>
              </a:custGeom>
              <a:grp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mn-lt"/>
                </a:endParaRPr>
              </a:p>
            </p:txBody>
          </p:sp>
          <p:sp>
            <p:nvSpPr>
              <p:cNvPr id="548" name="Freeform 38">
                <a:extLst>
                  <a:ext uri="{FF2B5EF4-FFF2-40B4-BE49-F238E27FC236}">
                    <a16:creationId xmlns:a16="http://schemas.microsoft.com/office/drawing/2014/main" id="{41731DAD-03BD-C744-5F8E-42DBF7B94855}"/>
                  </a:ext>
                </a:extLst>
              </p:cNvPr>
              <p:cNvSpPr>
                <a:spLocks/>
              </p:cNvSpPr>
              <p:nvPr/>
            </p:nvSpPr>
            <p:spPr bwMode="auto">
              <a:xfrm>
                <a:off x="9381088" y="5336246"/>
                <a:ext cx="94887" cy="102538"/>
              </a:xfrm>
              <a:custGeom>
                <a:avLst/>
                <a:gdLst>
                  <a:gd name="T0" fmla="*/ 42 w 83"/>
                  <a:gd name="T1" fmla="*/ 13 h 89"/>
                  <a:gd name="T2" fmla="*/ 75 w 83"/>
                  <a:gd name="T3" fmla="*/ 5 h 89"/>
                  <a:gd name="T4" fmla="*/ 83 w 83"/>
                  <a:gd name="T5" fmla="*/ 29 h 89"/>
                  <a:gd name="T6" fmla="*/ 48 w 83"/>
                  <a:gd name="T7" fmla="*/ 89 h 89"/>
                  <a:gd name="T8" fmla="*/ 0 w 83"/>
                  <a:gd name="T9" fmla="*/ 13 h 89"/>
                  <a:gd name="T10" fmla="*/ 42 w 83"/>
                  <a:gd name="T11" fmla="*/ 13 h 89"/>
                </a:gdLst>
                <a:ahLst/>
                <a:cxnLst>
                  <a:cxn ang="0">
                    <a:pos x="T0" y="T1"/>
                  </a:cxn>
                  <a:cxn ang="0">
                    <a:pos x="T2" y="T3"/>
                  </a:cxn>
                  <a:cxn ang="0">
                    <a:pos x="T4" y="T5"/>
                  </a:cxn>
                  <a:cxn ang="0">
                    <a:pos x="T6" y="T7"/>
                  </a:cxn>
                  <a:cxn ang="0">
                    <a:pos x="T8" y="T9"/>
                  </a:cxn>
                  <a:cxn ang="0">
                    <a:pos x="T10" y="T11"/>
                  </a:cxn>
                </a:cxnLst>
                <a:rect l="0" t="0" r="r" b="b"/>
                <a:pathLst>
                  <a:path w="83" h="89">
                    <a:moveTo>
                      <a:pt x="42" y="13"/>
                    </a:moveTo>
                    <a:cubicBezTo>
                      <a:pt x="52" y="13"/>
                      <a:pt x="65" y="8"/>
                      <a:pt x="75" y="5"/>
                    </a:cubicBezTo>
                    <a:cubicBezTo>
                      <a:pt x="77" y="15"/>
                      <a:pt x="83" y="19"/>
                      <a:pt x="83" y="29"/>
                    </a:cubicBezTo>
                    <a:cubicBezTo>
                      <a:pt x="83" y="47"/>
                      <a:pt x="63" y="89"/>
                      <a:pt x="48" y="89"/>
                    </a:cubicBezTo>
                    <a:cubicBezTo>
                      <a:pt x="25" y="89"/>
                      <a:pt x="0" y="30"/>
                      <a:pt x="0" y="13"/>
                    </a:cubicBezTo>
                    <a:cubicBezTo>
                      <a:pt x="0" y="0"/>
                      <a:pt x="41" y="13"/>
                      <a:pt x="42" y="13"/>
                    </a:cubicBezTo>
                    <a:close/>
                  </a:path>
                </a:pathLst>
              </a:custGeom>
              <a:grp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mn-lt"/>
                </a:endParaRPr>
              </a:p>
            </p:txBody>
          </p:sp>
          <p:sp>
            <p:nvSpPr>
              <p:cNvPr id="549" name="Freeform 39">
                <a:extLst>
                  <a:ext uri="{FF2B5EF4-FFF2-40B4-BE49-F238E27FC236}">
                    <a16:creationId xmlns:a16="http://schemas.microsoft.com/office/drawing/2014/main" id="{16006F08-5C84-2CA4-33AC-BDB7A2AB586F}"/>
                  </a:ext>
                </a:extLst>
              </p:cNvPr>
              <p:cNvSpPr>
                <a:spLocks/>
              </p:cNvSpPr>
              <p:nvPr/>
            </p:nvSpPr>
            <p:spPr bwMode="auto">
              <a:xfrm>
                <a:off x="9463732" y="5317881"/>
                <a:ext cx="10713" cy="15304"/>
              </a:xfrm>
              <a:custGeom>
                <a:avLst/>
                <a:gdLst>
                  <a:gd name="T0" fmla="*/ 10 w 10"/>
                  <a:gd name="T1" fmla="*/ 0 h 13"/>
                  <a:gd name="T2" fmla="*/ 8 w 10"/>
                  <a:gd name="T3" fmla="*/ 13 h 13"/>
                  <a:gd name="T4" fmla="*/ 0 w 10"/>
                  <a:gd name="T5" fmla="*/ 0 h 13"/>
                  <a:gd name="T6" fmla="*/ 10 w 10"/>
                  <a:gd name="T7" fmla="*/ 0 h 13"/>
                </a:gdLst>
                <a:ahLst/>
                <a:cxnLst>
                  <a:cxn ang="0">
                    <a:pos x="T0" y="T1"/>
                  </a:cxn>
                  <a:cxn ang="0">
                    <a:pos x="T2" y="T3"/>
                  </a:cxn>
                  <a:cxn ang="0">
                    <a:pos x="T4" y="T5"/>
                  </a:cxn>
                  <a:cxn ang="0">
                    <a:pos x="T6" y="T7"/>
                  </a:cxn>
                </a:cxnLst>
                <a:rect l="0" t="0" r="r" b="b"/>
                <a:pathLst>
                  <a:path w="10" h="13">
                    <a:moveTo>
                      <a:pt x="10" y="0"/>
                    </a:moveTo>
                    <a:cubicBezTo>
                      <a:pt x="10" y="8"/>
                      <a:pt x="8" y="9"/>
                      <a:pt x="8" y="13"/>
                    </a:cubicBezTo>
                    <a:cubicBezTo>
                      <a:pt x="1" y="11"/>
                      <a:pt x="0" y="6"/>
                      <a:pt x="0" y="0"/>
                    </a:cubicBezTo>
                    <a:cubicBezTo>
                      <a:pt x="4" y="1"/>
                      <a:pt x="8" y="1"/>
                      <a:pt x="10" y="0"/>
                    </a:cubicBezTo>
                    <a:close/>
                  </a:path>
                </a:pathLst>
              </a:custGeom>
              <a:grp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mn-lt"/>
                </a:endParaRPr>
              </a:p>
            </p:txBody>
          </p:sp>
          <p:sp>
            <p:nvSpPr>
              <p:cNvPr id="550" name="Freeform 40">
                <a:extLst>
                  <a:ext uri="{FF2B5EF4-FFF2-40B4-BE49-F238E27FC236}">
                    <a16:creationId xmlns:a16="http://schemas.microsoft.com/office/drawing/2014/main" id="{EB5C0F11-D3AA-0018-50B4-18CB4114D119}"/>
                  </a:ext>
                </a:extLst>
              </p:cNvPr>
              <p:cNvSpPr>
                <a:spLocks/>
              </p:cNvSpPr>
              <p:nvPr/>
            </p:nvSpPr>
            <p:spPr bwMode="auto">
              <a:xfrm>
                <a:off x="9182131" y="5190856"/>
                <a:ext cx="29078" cy="16835"/>
              </a:xfrm>
              <a:custGeom>
                <a:avLst/>
                <a:gdLst>
                  <a:gd name="T0" fmla="*/ 26 w 26"/>
                  <a:gd name="T1" fmla="*/ 7 h 15"/>
                  <a:gd name="T2" fmla="*/ 0 w 26"/>
                  <a:gd name="T3" fmla="*/ 7 h 15"/>
                  <a:gd name="T4" fmla="*/ 26 w 26"/>
                  <a:gd name="T5" fmla="*/ 7 h 15"/>
                </a:gdLst>
                <a:ahLst/>
                <a:cxnLst>
                  <a:cxn ang="0">
                    <a:pos x="T0" y="T1"/>
                  </a:cxn>
                  <a:cxn ang="0">
                    <a:pos x="T2" y="T3"/>
                  </a:cxn>
                  <a:cxn ang="0">
                    <a:pos x="T4" y="T5"/>
                  </a:cxn>
                </a:cxnLst>
                <a:rect l="0" t="0" r="r" b="b"/>
                <a:pathLst>
                  <a:path w="26" h="15">
                    <a:moveTo>
                      <a:pt x="26" y="7"/>
                    </a:moveTo>
                    <a:cubicBezTo>
                      <a:pt x="18" y="13"/>
                      <a:pt x="7" y="15"/>
                      <a:pt x="0" y="7"/>
                    </a:cubicBezTo>
                    <a:cubicBezTo>
                      <a:pt x="14" y="0"/>
                      <a:pt x="16" y="2"/>
                      <a:pt x="26" y="7"/>
                    </a:cubicBezTo>
                    <a:close/>
                  </a:path>
                </a:pathLst>
              </a:custGeom>
              <a:grp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mn-lt"/>
                </a:endParaRPr>
              </a:p>
            </p:txBody>
          </p:sp>
          <p:sp>
            <p:nvSpPr>
              <p:cNvPr id="551" name="Freeform 41">
                <a:extLst>
                  <a:ext uri="{FF2B5EF4-FFF2-40B4-BE49-F238E27FC236}">
                    <a16:creationId xmlns:a16="http://schemas.microsoft.com/office/drawing/2014/main" id="{B1E7B006-5133-73D0-7F28-B3991D702F4D}"/>
                  </a:ext>
                </a:extLst>
              </p:cNvPr>
              <p:cNvSpPr>
                <a:spLocks/>
              </p:cNvSpPr>
              <p:nvPr/>
            </p:nvSpPr>
            <p:spPr bwMode="auto">
              <a:xfrm>
                <a:off x="9019904" y="4517469"/>
                <a:ext cx="35200" cy="15304"/>
              </a:xfrm>
              <a:custGeom>
                <a:avLst/>
                <a:gdLst>
                  <a:gd name="T0" fmla="*/ 31 w 31"/>
                  <a:gd name="T1" fmla="*/ 1 h 13"/>
                  <a:gd name="T2" fmla="*/ 31 w 31"/>
                  <a:gd name="T3" fmla="*/ 13 h 13"/>
                  <a:gd name="T4" fmla="*/ 23 w 31"/>
                  <a:gd name="T5" fmla="*/ 13 h 13"/>
                  <a:gd name="T6" fmla="*/ 0 w 31"/>
                  <a:gd name="T7" fmla="*/ 5 h 13"/>
                  <a:gd name="T8" fmla="*/ 31 w 31"/>
                  <a:gd name="T9" fmla="*/ 1 h 13"/>
                </a:gdLst>
                <a:ahLst/>
                <a:cxnLst>
                  <a:cxn ang="0">
                    <a:pos x="T0" y="T1"/>
                  </a:cxn>
                  <a:cxn ang="0">
                    <a:pos x="T2" y="T3"/>
                  </a:cxn>
                  <a:cxn ang="0">
                    <a:pos x="T4" y="T5"/>
                  </a:cxn>
                  <a:cxn ang="0">
                    <a:pos x="T6" y="T7"/>
                  </a:cxn>
                  <a:cxn ang="0">
                    <a:pos x="T8" y="T9"/>
                  </a:cxn>
                </a:cxnLst>
                <a:rect l="0" t="0" r="r" b="b"/>
                <a:pathLst>
                  <a:path w="31" h="13">
                    <a:moveTo>
                      <a:pt x="31" y="1"/>
                    </a:moveTo>
                    <a:cubicBezTo>
                      <a:pt x="31" y="13"/>
                      <a:pt x="31" y="13"/>
                      <a:pt x="31" y="13"/>
                    </a:cubicBezTo>
                    <a:cubicBezTo>
                      <a:pt x="28" y="13"/>
                      <a:pt x="25" y="13"/>
                      <a:pt x="23" y="13"/>
                    </a:cubicBezTo>
                    <a:cubicBezTo>
                      <a:pt x="14" y="13"/>
                      <a:pt x="3" y="8"/>
                      <a:pt x="0" y="5"/>
                    </a:cubicBezTo>
                    <a:cubicBezTo>
                      <a:pt x="14" y="2"/>
                      <a:pt x="19" y="0"/>
                      <a:pt x="31" y="1"/>
                    </a:cubicBezTo>
                    <a:close/>
                  </a:path>
                </a:pathLst>
              </a:custGeom>
              <a:grp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mn-lt"/>
                </a:endParaRPr>
              </a:p>
            </p:txBody>
          </p:sp>
          <p:sp>
            <p:nvSpPr>
              <p:cNvPr id="553" name="Freeform 43">
                <a:extLst>
                  <a:ext uri="{FF2B5EF4-FFF2-40B4-BE49-F238E27FC236}">
                    <a16:creationId xmlns:a16="http://schemas.microsoft.com/office/drawing/2014/main" id="{BE555691-B81E-9B67-0BDC-1F9E9D058484}"/>
                  </a:ext>
                </a:extLst>
              </p:cNvPr>
              <p:cNvSpPr>
                <a:spLocks/>
              </p:cNvSpPr>
              <p:nvPr/>
            </p:nvSpPr>
            <p:spPr bwMode="auto">
              <a:xfrm>
                <a:off x="9921333" y="5342368"/>
                <a:ext cx="186714" cy="194364"/>
              </a:xfrm>
              <a:custGeom>
                <a:avLst/>
                <a:gdLst>
                  <a:gd name="T0" fmla="*/ 99 w 164"/>
                  <a:gd name="T1" fmla="*/ 48 h 170"/>
                  <a:gd name="T2" fmla="*/ 100 w 164"/>
                  <a:gd name="T3" fmla="*/ 40 h 170"/>
                  <a:gd name="T4" fmla="*/ 114 w 164"/>
                  <a:gd name="T5" fmla="*/ 31 h 170"/>
                  <a:gd name="T6" fmla="*/ 114 w 164"/>
                  <a:gd name="T7" fmla="*/ 26 h 170"/>
                  <a:gd name="T8" fmla="*/ 133 w 164"/>
                  <a:gd name="T9" fmla="*/ 0 h 170"/>
                  <a:gd name="T10" fmla="*/ 138 w 164"/>
                  <a:gd name="T11" fmla="*/ 8 h 170"/>
                  <a:gd name="T12" fmla="*/ 142 w 164"/>
                  <a:gd name="T13" fmla="*/ 19 h 170"/>
                  <a:gd name="T14" fmla="*/ 154 w 164"/>
                  <a:gd name="T15" fmla="*/ 12 h 170"/>
                  <a:gd name="T16" fmla="*/ 160 w 164"/>
                  <a:gd name="T17" fmla="*/ 15 h 170"/>
                  <a:gd name="T18" fmla="*/ 164 w 164"/>
                  <a:gd name="T19" fmla="*/ 27 h 170"/>
                  <a:gd name="T20" fmla="*/ 135 w 164"/>
                  <a:gd name="T21" fmla="*/ 67 h 170"/>
                  <a:gd name="T22" fmla="*/ 135 w 164"/>
                  <a:gd name="T23" fmla="*/ 92 h 170"/>
                  <a:gd name="T24" fmla="*/ 107 w 164"/>
                  <a:gd name="T25" fmla="*/ 96 h 170"/>
                  <a:gd name="T26" fmla="*/ 83 w 164"/>
                  <a:gd name="T27" fmla="*/ 151 h 170"/>
                  <a:gd name="T28" fmla="*/ 54 w 164"/>
                  <a:gd name="T29" fmla="*/ 170 h 170"/>
                  <a:gd name="T30" fmla="*/ 38 w 164"/>
                  <a:gd name="T31" fmla="*/ 166 h 170"/>
                  <a:gd name="T32" fmla="*/ 4 w 164"/>
                  <a:gd name="T33" fmla="*/ 150 h 170"/>
                  <a:gd name="T34" fmla="*/ 0 w 164"/>
                  <a:gd name="T35" fmla="*/ 147 h 170"/>
                  <a:gd name="T36" fmla="*/ 30 w 164"/>
                  <a:gd name="T37" fmla="*/ 104 h 170"/>
                  <a:gd name="T38" fmla="*/ 42 w 164"/>
                  <a:gd name="T39" fmla="*/ 93 h 170"/>
                  <a:gd name="T40" fmla="*/ 85 w 164"/>
                  <a:gd name="T41" fmla="*/ 67 h 170"/>
                  <a:gd name="T42" fmla="*/ 99 w 164"/>
                  <a:gd name="T43" fmla="*/ 48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4" h="170">
                    <a:moveTo>
                      <a:pt x="99" y="48"/>
                    </a:moveTo>
                    <a:cubicBezTo>
                      <a:pt x="99" y="48"/>
                      <a:pt x="99" y="42"/>
                      <a:pt x="100" y="40"/>
                    </a:cubicBezTo>
                    <a:cubicBezTo>
                      <a:pt x="103" y="34"/>
                      <a:pt x="108" y="32"/>
                      <a:pt x="114" y="31"/>
                    </a:cubicBezTo>
                    <a:cubicBezTo>
                      <a:pt x="114" y="30"/>
                      <a:pt x="114" y="28"/>
                      <a:pt x="114" y="26"/>
                    </a:cubicBezTo>
                    <a:cubicBezTo>
                      <a:pt x="114" y="14"/>
                      <a:pt x="126" y="3"/>
                      <a:pt x="133" y="0"/>
                    </a:cubicBezTo>
                    <a:cubicBezTo>
                      <a:pt x="133" y="6"/>
                      <a:pt x="136" y="8"/>
                      <a:pt x="138" y="8"/>
                    </a:cubicBezTo>
                    <a:cubicBezTo>
                      <a:pt x="138" y="14"/>
                      <a:pt x="137" y="19"/>
                      <a:pt x="142" y="19"/>
                    </a:cubicBezTo>
                    <a:cubicBezTo>
                      <a:pt x="147" y="19"/>
                      <a:pt x="151" y="14"/>
                      <a:pt x="154" y="12"/>
                    </a:cubicBezTo>
                    <a:cubicBezTo>
                      <a:pt x="155" y="14"/>
                      <a:pt x="157" y="15"/>
                      <a:pt x="160" y="15"/>
                    </a:cubicBezTo>
                    <a:cubicBezTo>
                      <a:pt x="160" y="22"/>
                      <a:pt x="161" y="26"/>
                      <a:pt x="164" y="27"/>
                    </a:cubicBezTo>
                    <a:cubicBezTo>
                      <a:pt x="162" y="38"/>
                      <a:pt x="147" y="67"/>
                      <a:pt x="135" y="67"/>
                    </a:cubicBezTo>
                    <a:cubicBezTo>
                      <a:pt x="133" y="79"/>
                      <a:pt x="136" y="82"/>
                      <a:pt x="135" y="92"/>
                    </a:cubicBezTo>
                    <a:cubicBezTo>
                      <a:pt x="131" y="92"/>
                      <a:pt x="113" y="96"/>
                      <a:pt x="107" y="96"/>
                    </a:cubicBezTo>
                    <a:cubicBezTo>
                      <a:pt x="104" y="105"/>
                      <a:pt x="83" y="151"/>
                      <a:pt x="83" y="151"/>
                    </a:cubicBezTo>
                    <a:cubicBezTo>
                      <a:pt x="76" y="158"/>
                      <a:pt x="63" y="170"/>
                      <a:pt x="54" y="170"/>
                    </a:cubicBezTo>
                    <a:cubicBezTo>
                      <a:pt x="51" y="170"/>
                      <a:pt x="42" y="166"/>
                      <a:pt x="38" y="166"/>
                    </a:cubicBezTo>
                    <a:cubicBezTo>
                      <a:pt x="33" y="166"/>
                      <a:pt x="4" y="154"/>
                      <a:pt x="4" y="150"/>
                    </a:cubicBezTo>
                    <a:cubicBezTo>
                      <a:pt x="2" y="150"/>
                      <a:pt x="0" y="149"/>
                      <a:pt x="0" y="147"/>
                    </a:cubicBezTo>
                    <a:cubicBezTo>
                      <a:pt x="0" y="127"/>
                      <a:pt x="23" y="115"/>
                      <a:pt x="30" y="104"/>
                    </a:cubicBezTo>
                    <a:cubicBezTo>
                      <a:pt x="33" y="98"/>
                      <a:pt x="37" y="93"/>
                      <a:pt x="42" y="93"/>
                    </a:cubicBezTo>
                    <a:cubicBezTo>
                      <a:pt x="61" y="93"/>
                      <a:pt x="72" y="73"/>
                      <a:pt x="85" y="67"/>
                    </a:cubicBezTo>
                    <a:cubicBezTo>
                      <a:pt x="89" y="65"/>
                      <a:pt x="99" y="48"/>
                      <a:pt x="99" y="48"/>
                    </a:cubicBezTo>
                    <a:close/>
                  </a:path>
                </a:pathLst>
              </a:custGeom>
              <a:grp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mn-lt"/>
                </a:endParaRPr>
              </a:p>
            </p:txBody>
          </p:sp>
          <p:sp>
            <p:nvSpPr>
              <p:cNvPr id="554" name="Freeform 44">
                <a:extLst>
                  <a:ext uri="{FF2B5EF4-FFF2-40B4-BE49-F238E27FC236}">
                    <a16:creationId xmlns:a16="http://schemas.microsoft.com/office/drawing/2014/main" id="{26D6F1E5-D60D-71DD-709A-6B22549E592B}"/>
                  </a:ext>
                </a:extLst>
              </p:cNvPr>
              <p:cNvSpPr>
                <a:spLocks/>
              </p:cNvSpPr>
              <p:nvPr/>
            </p:nvSpPr>
            <p:spPr bwMode="auto">
              <a:xfrm>
                <a:off x="10074377" y="5154125"/>
                <a:ext cx="140800" cy="215790"/>
              </a:xfrm>
              <a:custGeom>
                <a:avLst/>
                <a:gdLst>
                  <a:gd name="T0" fmla="*/ 39 w 123"/>
                  <a:gd name="T1" fmla="*/ 72 h 188"/>
                  <a:gd name="T2" fmla="*/ 30 w 123"/>
                  <a:gd name="T3" fmla="*/ 57 h 188"/>
                  <a:gd name="T4" fmla="*/ 33 w 123"/>
                  <a:gd name="T5" fmla="*/ 49 h 188"/>
                  <a:gd name="T6" fmla="*/ 0 w 123"/>
                  <a:gd name="T7" fmla="*/ 0 h 188"/>
                  <a:gd name="T8" fmla="*/ 29 w 123"/>
                  <a:gd name="T9" fmla="*/ 23 h 188"/>
                  <a:gd name="T10" fmla="*/ 38 w 123"/>
                  <a:gd name="T11" fmla="*/ 35 h 188"/>
                  <a:gd name="T12" fmla="*/ 35 w 123"/>
                  <a:gd name="T13" fmla="*/ 41 h 188"/>
                  <a:gd name="T14" fmla="*/ 48 w 123"/>
                  <a:gd name="T15" fmla="*/ 66 h 188"/>
                  <a:gd name="T16" fmla="*/ 52 w 123"/>
                  <a:gd name="T17" fmla="*/ 66 h 188"/>
                  <a:gd name="T18" fmla="*/ 59 w 123"/>
                  <a:gd name="T19" fmla="*/ 58 h 188"/>
                  <a:gd name="T20" fmla="*/ 64 w 123"/>
                  <a:gd name="T21" fmla="*/ 58 h 188"/>
                  <a:gd name="T22" fmla="*/ 92 w 123"/>
                  <a:gd name="T23" fmla="*/ 91 h 188"/>
                  <a:gd name="T24" fmla="*/ 117 w 123"/>
                  <a:gd name="T25" fmla="*/ 83 h 188"/>
                  <a:gd name="T26" fmla="*/ 123 w 123"/>
                  <a:gd name="T27" fmla="*/ 88 h 188"/>
                  <a:gd name="T28" fmla="*/ 108 w 123"/>
                  <a:gd name="T29" fmla="*/ 128 h 188"/>
                  <a:gd name="T30" fmla="*/ 105 w 123"/>
                  <a:gd name="T31" fmla="*/ 124 h 188"/>
                  <a:gd name="T32" fmla="*/ 103 w 123"/>
                  <a:gd name="T33" fmla="*/ 126 h 188"/>
                  <a:gd name="T34" fmla="*/ 88 w 123"/>
                  <a:gd name="T35" fmla="*/ 136 h 188"/>
                  <a:gd name="T36" fmla="*/ 91 w 123"/>
                  <a:gd name="T37" fmla="*/ 144 h 188"/>
                  <a:gd name="T38" fmla="*/ 80 w 123"/>
                  <a:gd name="T39" fmla="*/ 160 h 188"/>
                  <a:gd name="T40" fmla="*/ 52 w 123"/>
                  <a:gd name="T41" fmla="*/ 188 h 188"/>
                  <a:gd name="T42" fmla="*/ 41 w 123"/>
                  <a:gd name="T43" fmla="*/ 178 h 188"/>
                  <a:gd name="T44" fmla="*/ 50 w 123"/>
                  <a:gd name="T45" fmla="*/ 155 h 188"/>
                  <a:gd name="T46" fmla="*/ 22 w 123"/>
                  <a:gd name="T47" fmla="*/ 131 h 188"/>
                  <a:gd name="T48" fmla="*/ 33 w 123"/>
                  <a:gd name="T49" fmla="*/ 118 h 188"/>
                  <a:gd name="T50" fmla="*/ 42 w 123"/>
                  <a:gd name="T51" fmla="*/ 87 h 188"/>
                  <a:gd name="T52" fmla="*/ 38 w 123"/>
                  <a:gd name="T53" fmla="*/ 69 h 188"/>
                  <a:gd name="T54" fmla="*/ 39 w 123"/>
                  <a:gd name="T55" fmla="*/ 69 h 188"/>
                  <a:gd name="T56" fmla="*/ 39 w 123"/>
                  <a:gd name="T57" fmla="*/ 72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23" h="188">
                    <a:moveTo>
                      <a:pt x="39" y="72"/>
                    </a:moveTo>
                    <a:cubicBezTo>
                      <a:pt x="36" y="66"/>
                      <a:pt x="30" y="63"/>
                      <a:pt x="30" y="57"/>
                    </a:cubicBezTo>
                    <a:cubicBezTo>
                      <a:pt x="30" y="54"/>
                      <a:pt x="32" y="51"/>
                      <a:pt x="33" y="49"/>
                    </a:cubicBezTo>
                    <a:cubicBezTo>
                      <a:pt x="15" y="46"/>
                      <a:pt x="5" y="20"/>
                      <a:pt x="0" y="0"/>
                    </a:cubicBezTo>
                    <a:cubicBezTo>
                      <a:pt x="8" y="14"/>
                      <a:pt x="21" y="15"/>
                      <a:pt x="29" y="23"/>
                    </a:cubicBezTo>
                    <a:cubicBezTo>
                      <a:pt x="33" y="27"/>
                      <a:pt x="33" y="33"/>
                      <a:pt x="38" y="35"/>
                    </a:cubicBezTo>
                    <a:cubicBezTo>
                      <a:pt x="37" y="38"/>
                      <a:pt x="35" y="39"/>
                      <a:pt x="35" y="41"/>
                    </a:cubicBezTo>
                    <a:cubicBezTo>
                      <a:pt x="35" y="45"/>
                      <a:pt x="44" y="62"/>
                      <a:pt x="48" y="66"/>
                    </a:cubicBezTo>
                    <a:cubicBezTo>
                      <a:pt x="52" y="66"/>
                      <a:pt x="52" y="66"/>
                      <a:pt x="52" y="66"/>
                    </a:cubicBezTo>
                    <a:cubicBezTo>
                      <a:pt x="52" y="62"/>
                      <a:pt x="55" y="58"/>
                      <a:pt x="59" y="58"/>
                    </a:cubicBezTo>
                    <a:cubicBezTo>
                      <a:pt x="61" y="58"/>
                      <a:pt x="62" y="58"/>
                      <a:pt x="64" y="58"/>
                    </a:cubicBezTo>
                    <a:cubicBezTo>
                      <a:pt x="64" y="79"/>
                      <a:pt x="73" y="91"/>
                      <a:pt x="92" y="91"/>
                    </a:cubicBezTo>
                    <a:cubicBezTo>
                      <a:pt x="106" y="91"/>
                      <a:pt x="105" y="83"/>
                      <a:pt x="117" y="83"/>
                    </a:cubicBezTo>
                    <a:cubicBezTo>
                      <a:pt x="120" y="83"/>
                      <a:pt x="122" y="85"/>
                      <a:pt x="123" y="88"/>
                    </a:cubicBezTo>
                    <a:cubicBezTo>
                      <a:pt x="113" y="99"/>
                      <a:pt x="116" y="116"/>
                      <a:pt x="108" y="128"/>
                    </a:cubicBezTo>
                    <a:cubicBezTo>
                      <a:pt x="105" y="124"/>
                      <a:pt x="105" y="124"/>
                      <a:pt x="105" y="124"/>
                    </a:cubicBezTo>
                    <a:cubicBezTo>
                      <a:pt x="105" y="124"/>
                      <a:pt x="104" y="126"/>
                      <a:pt x="103" y="126"/>
                    </a:cubicBezTo>
                    <a:cubicBezTo>
                      <a:pt x="95" y="128"/>
                      <a:pt x="88" y="130"/>
                      <a:pt x="88" y="136"/>
                    </a:cubicBezTo>
                    <a:cubicBezTo>
                      <a:pt x="88" y="139"/>
                      <a:pt x="91" y="142"/>
                      <a:pt x="91" y="144"/>
                    </a:cubicBezTo>
                    <a:cubicBezTo>
                      <a:pt x="91" y="150"/>
                      <a:pt x="82" y="158"/>
                      <a:pt x="80" y="160"/>
                    </a:cubicBezTo>
                    <a:cubicBezTo>
                      <a:pt x="73" y="172"/>
                      <a:pt x="68" y="188"/>
                      <a:pt x="52" y="188"/>
                    </a:cubicBezTo>
                    <a:cubicBezTo>
                      <a:pt x="45" y="188"/>
                      <a:pt x="41" y="184"/>
                      <a:pt x="41" y="178"/>
                    </a:cubicBezTo>
                    <a:cubicBezTo>
                      <a:pt x="41" y="168"/>
                      <a:pt x="50" y="164"/>
                      <a:pt x="50" y="155"/>
                    </a:cubicBezTo>
                    <a:cubicBezTo>
                      <a:pt x="50" y="139"/>
                      <a:pt x="22" y="145"/>
                      <a:pt x="22" y="131"/>
                    </a:cubicBezTo>
                    <a:cubicBezTo>
                      <a:pt x="22" y="123"/>
                      <a:pt x="29" y="122"/>
                      <a:pt x="33" y="118"/>
                    </a:cubicBezTo>
                    <a:cubicBezTo>
                      <a:pt x="40" y="110"/>
                      <a:pt x="42" y="99"/>
                      <a:pt x="42" y="87"/>
                    </a:cubicBezTo>
                    <a:cubicBezTo>
                      <a:pt x="42" y="81"/>
                      <a:pt x="39" y="72"/>
                      <a:pt x="38" y="69"/>
                    </a:cubicBezTo>
                    <a:cubicBezTo>
                      <a:pt x="39" y="69"/>
                      <a:pt x="39" y="69"/>
                      <a:pt x="39" y="69"/>
                    </a:cubicBezTo>
                    <a:lnTo>
                      <a:pt x="39" y="72"/>
                    </a:lnTo>
                    <a:close/>
                  </a:path>
                </a:pathLst>
              </a:custGeom>
              <a:grp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mn-lt"/>
                </a:endParaRPr>
              </a:p>
            </p:txBody>
          </p:sp>
          <p:sp>
            <p:nvSpPr>
              <p:cNvPr id="555" name="Freeform 45">
                <a:extLst>
                  <a:ext uri="{FF2B5EF4-FFF2-40B4-BE49-F238E27FC236}">
                    <a16:creationId xmlns:a16="http://schemas.microsoft.com/office/drawing/2014/main" id="{2DB0CF5F-001E-2A9B-33C5-64B8B17E6681}"/>
                  </a:ext>
                </a:extLst>
              </p:cNvPr>
              <p:cNvSpPr>
                <a:spLocks/>
              </p:cNvSpPr>
              <p:nvPr/>
            </p:nvSpPr>
            <p:spPr bwMode="auto">
              <a:xfrm>
                <a:off x="10179977" y="4676633"/>
                <a:ext cx="32139" cy="26017"/>
              </a:xfrm>
              <a:custGeom>
                <a:avLst/>
                <a:gdLst>
                  <a:gd name="T0" fmla="*/ 18 w 27"/>
                  <a:gd name="T1" fmla="*/ 0 h 22"/>
                  <a:gd name="T2" fmla="*/ 27 w 27"/>
                  <a:gd name="T3" fmla="*/ 7 h 22"/>
                  <a:gd name="T4" fmla="*/ 27 w 27"/>
                  <a:gd name="T5" fmla="*/ 17 h 22"/>
                  <a:gd name="T6" fmla="*/ 16 w 27"/>
                  <a:gd name="T7" fmla="*/ 20 h 22"/>
                  <a:gd name="T8" fmla="*/ 0 w 27"/>
                  <a:gd name="T9" fmla="*/ 15 h 22"/>
                  <a:gd name="T10" fmla="*/ 18 w 27"/>
                  <a:gd name="T11" fmla="*/ 0 h 22"/>
                </a:gdLst>
                <a:ahLst/>
                <a:cxnLst>
                  <a:cxn ang="0">
                    <a:pos x="T0" y="T1"/>
                  </a:cxn>
                  <a:cxn ang="0">
                    <a:pos x="T2" y="T3"/>
                  </a:cxn>
                  <a:cxn ang="0">
                    <a:pos x="T4" y="T5"/>
                  </a:cxn>
                  <a:cxn ang="0">
                    <a:pos x="T6" y="T7"/>
                  </a:cxn>
                  <a:cxn ang="0">
                    <a:pos x="T8" y="T9"/>
                  </a:cxn>
                  <a:cxn ang="0">
                    <a:pos x="T10" y="T11"/>
                  </a:cxn>
                </a:cxnLst>
                <a:rect l="0" t="0" r="r" b="b"/>
                <a:pathLst>
                  <a:path w="27" h="22">
                    <a:moveTo>
                      <a:pt x="18" y="0"/>
                    </a:moveTo>
                    <a:cubicBezTo>
                      <a:pt x="20" y="4"/>
                      <a:pt x="23" y="6"/>
                      <a:pt x="27" y="7"/>
                    </a:cubicBezTo>
                    <a:cubicBezTo>
                      <a:pt x="27" y="17"/>
                      <a:pt x="27" y="17"/>
                      <a:pt x="27" y="17"/>
                    </a:cubicBezTo>
                    <a:cubicBezTo>
                      <a:pt x="22" y="22"/>
                      <a:pt x="22" y="20"/>
                      <a:pt x="16" y="20"/>
                    </a:cubicBezTo>
                    <a:cubicBezTo>
                      <a:pt x="10" y="20"/>
                      <a:pt x="0" y="18"/>
                      <a:pt x="0" y="15"/>
                    </a:cubicBezTo>
                    <a:cubicBezTo>
                      <a:pt x="0" y="5"/>
                      <a:pt x="11" y="3"/>
                      <a:pt x="18" y="0"/>
                    </a:cubicBezTo>
                    <a:close/>
                  </a:path>
                </a:pathLst>
              </a:custGeom>
              <a:grp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mn-lt"/>
                </a:endParaRPr>
              </a:p>
            </p:txBody>
          </p:sp>
          <p:sp>
            <p:nvSpPr>
              <p:cNvPr id="556" name="Freeform 46">
                <a:extLst>
                  <a:ext uri="{FF2B5EF4-FFF2-40B4-BE49-F238E27FC236}">
                    <a16:creationId xmlns:a16="http://schemas.microsoft.com/office/drawing/2014/main" id="{921B34DA-9ABA-CDC0-9BAE-8A8433EB5F84}"/>
                  </a:ext>
                </a:extLst>
              </p:cNvPr>
              <p:cNvSpPr>
                <a:spLocks/>
              </p:cNvSpPr>
              <p:nvPr/>
            </p:nvSpPr>
            <p:spPr bwMode="auto">
              <a:xfrm>
                <a:off x="10215177" y="4650616"/>
                <a:ext cx="27548" cy="19896"/>
              </a:xfrm>
              <a:custGeom>
                <a:avLst/>
                <a:gdLst>
                  <a:gd name="T0" fmla="*/ 24 w 24"/>
                  <a:gd name="T1" fmla="*/ 0 h 17"/>
                  <a:gd name="T2" fmla="*/ 24 w 24"/>
                  <a:gd name="T3" fmla="*/ 7 h 17"/>
                  <a:gd name="T4" fmla="*/ 5 w 24"/>
                  <a:gd name="T5" fmla="*/ 17 h 17"/>
                  <a:gd name="T6" fmla="*/ 0 w 24"/>
                  <a:gd name="T7" fmla="*/ 10 h 17"/>
                  <a:gd name="T8" fmla="*/ 24 w 24"/>
                  <a:gd name="T9" fmla="*/ 0 h 17"/>
                </a:gdLst>
                <a:ahLst/>
                <a:cxnLst>
                  <a:cxn ang="0">
                    <a:pos x="T0" y="T1"/>
                  </a:cxn>
                  <a:cxn ang="0">
                    <a:pos x="T2" y="T3"/>
                  </a:cxn>
                  <a:cxn ang="0">
                    <a:pos x="T4" y="T5"/>
                  </a:cxn>
                  <a:cxn ang="0">
                    <a:pos x="T6" y="T7"/>
                  </a:cxn>
                  <a:cxn ang="0">
                    <a:pos x="T8" y="T9"/>
                  </a:cxn>
                </a:cxnLst>
                <a:rect l="0" t="0" r="r" b="b"/>
                <a:pathLst>
                  <a:path w="24" h="17">
                    <a:moveTo>
                      <a:pt x="24" y="0"/>
                    </a:moveTo>
                    <a:cubicBezTo>
                      <a:pt x="24" y="2"/>
                      <a:pt x="24" y="5"/>
                      <a:pt x="24" y="7"/>
                    </a:cubicBezTo>
                    <a:cubicBezTo>
                      <a:pt x="15" y="10"/>
                      <a:pt x="13" y="17"/>
                      <a:pt x="5" y="17"/>
                    </a:cubicBezTo>
                    <a:cubicBezTo>
                      <a:pt x="3" y="17"/>
                      <a:pt x="0" y="13"/>
                      <a:pt x="0" y="10"/>
                    </a:cubicBezTo>
                    <a:cubicBezTo>
                      <a:pt x="0" y="1"/>
                      <a:pt x="19" y="0"/>
                      <a:pt x="24" y="0"/>
                    </a:cubicBezTo>
                    <a:close/>
                  </a:path>
                </a:pathLst>
              </a:custGeom>
              <a:grp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mn-lt"/>
                </a:endParaRPr>
              </a:p>
            </p:txBody>
          </p:sp>
          <p:sp>
            <p:nvSpPr>
              <p:cNvPr id="557" name="Freeform 47">
                <a:extLst>
                  <a:ext uri="{FF2B5EF4-FFF2-40B4-BE49-F238E27FC236}">
                    <a16:creationId xmlns:a16="http://schemas.microsoft.com/office/drawing/2014/main" id="{A404C821-AA4B-DD58-BC89-21778EA4C832}"/>
                  </a:ext>
                </a:extLst>
              </p:cNvPr>
              <p:cNvSpPr>
                <a:spLocks/>
              </p:cNvSpPr>
              <p:nvPr/>
            </p:nvSpPr>
            <p:spPr bwMode="auto">
              <a:xfrm>
                <a:off x="8827069" y="3968046"/>
                <a:ext cx="113253" cy="110191"/>
              </a:xfrm>
              <a:custGeom>
                <a:avLst/>
                <a:gdLst>
                  <a:gd name="T0" fmla="*/ 81 w 98"/>
                  <a:gd name="T1" fmla="*/ 67 h 96"/>
                  <a:gd name="T2" fmla="*/ 77 w 98"/>
                  <a:gd name="T3" fmla="*/ 62 h 96"/>
                  <a:gd name="T4" fmla="*/ 71 w 98"/>
                  <a:gd name="T5" fmla="*/ 71 h 96"/>
                  <a:gd name="T6" fmla="*/ 79 w 98"/>
                  <a:gd name="T7" fmla="*/ 86 h 96"/>
                  <a:gd name="T8" fmla="*/ 71 w 98"/>
                  <a:gd name="T9" fmla="*/ 96 h 96"/>
                  <a:gd name="T10" fmla="*/ 68 w 98"/>
                  <a:gd name="T11" fmla="*/ 90 h 96"/>
                  <a:gd name="T12" fmla="*/ 61 w 98"/>
                  <a:gd name="T13" fmla="*/ 91 h 96"/>
                  <a:gd name="T14" fmla="*/ 43 w 98"/>
                  <a:gd name="T15" fmla="*/ 66 h 96"/>
                  <a:gd name="T16" fmla="*/ 47 w 98"/>
                  <a:gd name="T17" fmla="*/ 58 h 96"/>
                  <a:gd name="T18" fmla="*/ 44 w 98"/>
                  <a:gd name="T19" fmla="*/ 51 h 96"/>
                  <a:gd name="T20" fmla="*/ 35 w 98"/>
                  <a:gd name="T21" fmla="*/ 51 h 96"/>
                  <a:gd name="T22" fmla="*/ 35 w 98"/>
                  <a:gd name="T23" fmla="*/ 57 h 96"/>
                  <a:gd name="T24" fmla="*/ 28 w 98"/>
                  <a:gd name="T25" fmla="*/ 53 h 96"/>
                  <a:gd name="T26" fmla="*/ 26 w 98"/>
                  <a:gd name="T27" fmla="*/ 57 h 96"/>
                  <a:gd name="T28" fmla="*/ 19 w 98"/>
                  <a:gd name="T29" fmla="*/ 50 h 96"/>
                  <a:gd name="T30" fmla="*/ 5 w 98"/>
                  <a:gd name="T31" fmla="*/ 80 h 96"/>
                  <a:gd name="T32" fmla="*/ 5 w 98"/>
                  <a:gd name="T33" fmla="*/ 64 h 96"/>
                  <a:gd name="T34" fmla="*/ 3 w 98"/>
                  <a:gd name="T35" fmla="*/ 57 h 96"/>
                  <a:gd name="T36" fmla="*/ 7 w 98"/>
                  <a:gd name="T37" fmla="*/ 39 h 96"/>
                  <a:gd name="T38" fmla="*/ 31 w 98"/>
                  <a:gd name="T39" fmla="*/ 24 h 96"/>
                  <a:gd name="T40" fmla="*/ 43 w 98"/>
                  <a:gd name="T41" fmla="*/ 36 h 96"/>
                  <a:gd name="T42" fmla="*/ 47 w 98"/>
                  <a:gd name="T43" fmla="*/ 36 h 96"/>
                  <a:gd name="T44" fmla="*/ 54 w 98"/>
                  <a:gd name="T45" fmla="*/ 27 h 96"/>
                  <a:gd name="T46" fmla="*/ 68 w 98"/>
                  <a:gd name="T47" fmla="*/ 16 h 96"/>
                  <a:gd name="T48" fmla="*/ 71 w 98"/>
                  <a:gd name="T49" fmla="*/ 0 h 96"/>
                  <a:gd name="T50" fmla="*/ 82 w 98"/>
                  <a:gd name="T51" fmla="*/ 6 h 96"/>
                  <a:gd name="T52" fmla="*/ 98 w 98"/>
                  <a:gd name="T53" fmla="*/ 59 h 96"/>
                  <a:gd name="T54" fmla="*/ 89 w 98"/>
                  <a:gd name="T55" fmla="*/ 82 h 96"/>
                  <a:gd name="T56" fmla="*/ 81 w 98"/>
                  <a:gd name="T57" fmla="*/ 65 h 96"/>
                  <a:gd name="T58" fmla="*/ 81 w 98"/>
                  <a:gd name="T59" fmla="*/ 67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8" h="96">
                    <a:moveTo>
                      <a:pt x="81" y="67"/>
                    </a:moveTo>
                    <a:cubicBezTo>
                      <a:pt x="81" y="65"/>
                      <a:pt x="79" y="64"/>
                      <a:pt x="77" y="62"/>
                    </a:cubicBezTo>
                    <a:cubicBezTo>
                      <a:pt x="74" y="66"/>
                      <a:pt x="71" y="67"/>
                      <a:pt x="71" y="71"/>
                    </a:cubicBezTo>
                    <a:cubicBezTo>
                      <a:pt x="71" y="76"/>
                      <a:pt x="79" y="78"/>
                      <a:pt x="79" y="86"/>
                    </a:cubicBezTo>
                    <a:cubicBezTo>
                      <a:pt x="79" y="92"/>
                      <a:pt x="76" y="96"/>
                      <a:pt x="71" y="96"/>
                    </a:cubicBezTo>
                    <a:cubicBezTo>
                      <a:pt x="69" y="96"/>
                      <a:pt x="68" y="92"/>
                      <a:pt x="68" y="90"/>
                    </a:cubicBezTo>
                    <a:cubicBezTo>
                      <a:pt x="66" y="91"/>
                      <a:pt x="63" y="91"/>
                      <a:pt x="61" y="91"/>
                    </a:cubicBezTo>
                    <a:cubicBezTo>
                      <a:pt x="51" y="90"/>
                      <a:pt x="43" y="79"/>
                      <a:pt x="43" y="66"/>
                    </a:cubicBezTo>
                    <a:cubicBezTo>
                      <a:pt x="43" y="61"/>
                      <a:pt x="45" y="59"/>
                      <a:pt x="47" y="58"/>
                    </a:cubicBezTo>
                    <a:cubicBezTo>
                      <a:pt x="46" y="56"/>
                      <a:pt x="45" y="53"/>
                      <a:pt x="44" y="51"/>
                    </a:cubicBezTo>
                    <a:cubicBezTo>
                      <a:pt x="35" y="51"/>
                      <a:pt x="35" y="51"/>
                      <a:pt x="35" y="51"/>
                    </a:cubicBezTo>
                    <a:cubicBezTo>
                      <a:pt x="35" y="53"/>
                      <a:pt x="34" y="55"/>
                      <a:pt x="35" y="57"/>
                    </a:cubicBezTo>
                    <a:cubicBezTo>
                      <a:pt x="30" y="57"/>
                      <a:pt x="29" y="55"/>
                      <a:pt x="28" y="53"/>
                    </a:cubicBezTo>
                    <a:cubicBezTo>
                      <a:pt x="28" y="53"/>
                      <a:pt x="26" y="56"/>
                      <a:pt x="26" y="57"/>
                    </a:cubicBezTo>
                    <a:cubicBezTo>
                      <a:pt x="23" y="56"/>
                      <a:pt x="19" y="50"/>
                      <a:pt x="19" y="50"/>
                    </a:cubicBezTo>
                    <a:cubicBezTo>
                      <a:pt x="12" y="57"/>
                      <a:pt x="13" y="80"/>
                      <a:pt x="5" y="80"/>
                    </a:cubicBezTo>
                    <a:cubicBezTo>
                      <a:pt x="0" y="80"/>
                      <a:pt x="5" y="67"/>
                      <a:pt x="5" y="64"/>
                    </a:cubicBezTo>
                    <a:cubicBezTo>
                      <a:pt x="5" y="62"/>
                      <a:pt x="3" y="59"/>
                      <a:pt x="3" y="57"/>
                    </a:cubicBezTo>
                    <a:cubicBezTo>
                      <a:pt x="3" y="50"/>
                      <a:pt x="6" y="46"/>
                      <a:pt x="7" y="39"/>
                    </a:cubicBezTo>
                    <a:cubicBezTo>
                      <a:pt x="22" y="39"/>
                      <a:pt x="18" y="24"/>
                      <a:pt x="31" y="24"/>
                    </a:cubicBezTo>
                    <a:cubicBezTo>
                      <a:pt x="40" y="25"/>
                      <a:pt x="38" y="36"/>
                      <a:pt x="43" y="36"/>
                    </a:cubicBezTo>
                    <a:cubicBezTo>
                      <a:pt x="45" y="36"/>
                      <a:pt x="46" y="36"/>
                      <a:pt x="47" y="36"/>
                    </a:cubicBezTo>
                    <a:cubicBezTo>
                      <a:pt x="47" y="31"/>
                      <a:pt x="49" y="27"/>
                      <a:pt x="54" y="27"/>
                    </a:cubicBezTo>
                    <a:cubicBezTo>
                      <a:pt x="54" y="17"/>
                      <a:pt x="66" y="20"/>
                      <a:pt x="68" y="16"/>
                    </a:cubicBezTo>
                    <a:cubicBezTo>
                      <a:pt x="71" y="11"/>
                      <a:pt x="70" y="2"/>
                      <a:pt x="71" y="0"/>
                    </a:cubicBezTo>
                    <a:cubicBezTo>
                      <a:pt x="76" y="0"/>
                      <a:pt x="79" y="3"/>
                      <a:pt x="82" y="6"/>
                    </a:cubicBezTo>
                    <a:cubicBezTo>
                      <a:pt x="87" y="12"/>
                      <a:pt x="98" y="53"/>
                      <a:pt x="98" y="59"/>
                    </a:cubicBezTo>
                    <a:cubicBezTo>
                      <a:pt x="98" y="66"/>
                      <a:pt x="90" y="70"/>
                      <a:pt x="89" y="82"/>
                    </a:cubicBezTo>
                    <a:cubicBezTo>
                      <a:pt x="87" y="81"/>
                      <a:pt x="81" y="66"/>
                      <a:pt x="81" y="65"/>
                    </a:cubicBezTo>
                    <a:lnTo>
                      <a:pt x="81" y="67"/>
                    </a:lnTo>
                    <a:close/>
                  </a:path>
                </a:pathLst>
              </a:custGeom>
              <a:grp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mn-lt"/>
                </a:endParaRPr>
              </a:p>
            </p:txBody>
          </p:sp>
          <p:sp>
            <p:nvSpPr>
              <p:cNvPr id="558" name="Freeform 48">
                <a:extLst>
                  <a:ext uri="{FF2B5EF4-FFF2-40B4-BE49-F238E27FC236}">
                    <a16:creationId xmlns:a16="http://schemas.microsoft.com/office/drawing/2014/main" id="{B830DA94-0BFB-A1ED-C826-F8AD4C9A9B6B}"/>
                  </a:ext>
                </a:extLst>
              </p:cNvPr>
              <p:cNvSpPr>
                <a:spLocks/>
              </p:cNvSpPr>
              <p:nvPr/>
            </p:nvSpPr>
            <p:spPr bwMode="auto">
              <a:xfrm>
                <a:off x="8722999" y="3938968"/>
                <a:ext cx="56626" cy="59687"/>
              </a:xfrm>
              <a:custGeom>
                <a:avLst/>
                <a:gdLst>
                  <a:gd name="T0" fmla="*/ 5 w 49"/>
                  <a:gd name="T1" fmla="*/ 52 h 52"/>
                  <a:gd name="T2" fmla="*/ 0 w 49"/>
                  <a:gd name="T3" fmla="*/ 52 h 52"/>
                  <a:gd name="T4" fmla="*/ 39 w 49"/>
                  <a:gd name="T5" fmla="*/ 8 h 52"/>
                  <a:gd name="T6" fmla="*/ 43 w 49"/>
                  <a:gd name="T7" fmla="*/ 0 h 52"/>
                  <a:gd name="T8" fmla="*/ 49 w 49"/>
                  <a:gd name="T9" fmla="*/ 11 h 52"/>
                  <a:gd name="T10" fmla="*/ 42 w 49"/>
                  <a:gd name="T11" fmla="*/ 15 h 52"/>
                  <a:gd name="T12" fmla="*/ 30 w 49"/>
                  <a:gd name="T13" fmla="*/ 22 h 52"/>
                  <a:gd name="T14" fmla="*/ 5 w 49"/>
                  <a:gd name="T15" fmla="*/ 52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 h="52">
                    <a:moveTo>
                      <a:pt x="5" y="52"/>
                    </a:moveTo>
                    <a:cubicBezTo>
                      <a:pt x="0" y="52"/>
                      <a:pt x="0" y="52"/>
                      <a:pt x="0" y="52"/>
                    </a:cubicBezTo>
                    <a:cubicBezTo>
                      <a:pt x="8" y="31"/>
                      <a:pt x="31" y="23"/>
                      <a:pt x="39" y="8"/>
                    </a:cubicBezTo>
                    <a:cubicBezTo>
                      <a:pt x="40" y="5"/>
                      <a:pt x="40" y="2"/>
                      <a:pt x="43" y="0"/>
                    </a:cubicBezTo>
                    <a:cubicBezTo>
                      <a:pt x="42" y="6"/>
                      <a:pt x="46" y="8"/>
                      <a:pt x="49" y="11"/>
                    </a:cubicBezTo>
                    <a:cubicBezTo>
                      <a:pt x="46" y="13"/>
                      <a:pt x="45" y="15"/>
                      <a:pt x="42" y="15"/>
                    </a:cubicBezTo>
                    <a:cubicBezTo>
                      <a:pt x="40" y="21"/>
                      <a:pt x="35" y="22"/>
                      <a:pt x="30" y="22"/>
                    </a:cubicBezTo>
                    <a:cubicBezTo>
                      <a:pt x="27" y="38"/>
                      <a:pt x="13" y="47"/>
                      <a:pt x="5" y="52"/>
                    </a:cubicBezTo>
                    <a:close/>
                  </a:path>
                </a:pathLst>
              </a:custGeom>
              <a:grp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mn-lt"/>
                </a:endParaRPr>
              </a:p>
            </p:txBody>
          </p:sp>
          <p:sp>
            <p:nvSpPr>
              <p:cNvPr id="559" name="Freeform 49">
                <a:extLst>
                  <a:ext uri="{FF2B5EF4-FFF2-40B4-BE49-F238E27FC236}">
                    <a16:creationId xmlns:a16="http://schemas.microsoft.com/office/drawing/2014/main" id="{2D6564C0-E84C-9B51-813C-04A803060D56}"/>
                  </a:ext>
                </a:extLst>
              </p:cNvPr>
              <p:cNvSpPr>
                <a:spLocks/>
              </p:cNvSpPr>
              <p:nvPr/>
            </p:nvSpPr>
            <p:spPr bwMode="auto">
              <a:xfrm>
                <a:off x="8764321" y="3738482"/>
                <a:ext cx="107131" cy="159164"/>
              </a:xfrm>
              <a:custGeom>
                <a:avLst/>
                <a:gdLst>
                  <a:gd name="T0" fmla="*/ 7 w 94"/>
                  <a:gd name="T1" fmla="*/ 57 h 139"/>
                  <a:gd name="T2" fmla="*/ 12 w 94"/>
                  <a:gd name="T3" fmla="*/ 36 h 139"/>
                  <a:gd name="T4" fmla="*/ 9 w 94"/>
                  <a:gd name="T5" fmla="*/ 14 h 139"/>
                  <a:gd name="T6" fmla="*/ 16 w 94"/>
                  <a:gd name="T7" fmla="*/ 0 h 139"/>
                  <a:gd name="T8" fmla="*/ 28 w 94"/>
                  <a:gd name="T9" fmla="*/ 13 h 139"/>
                  <a:gd name="T10" fmla="*/ 37 w 94"/>
                  <a:gd name="T11" fmla="*/ 6 h 139"/>
                  <a:gd name="T12" fmla="*/ 38 w 94"/>
                  <a:gd name="T13" fmla="*/ 10 h 139"/>
                  <a:gd name="T14" fmla="*/ 40 w 94"/>
                  <a:gd name="T15" fmla="*/ 15 h 139"/>
                  <a:gd name="T16" fmla="*/ 48 w 94"/>
                  <a:gd name="T17" fmla="*/ 46 h 139"/>
                  <a:gd name="T18" fmla="*/ 35 w 94"/>
                  <a:gd name="T19" fmla="*/ 77 h 139"/>
                  <a:gd name="T20" fmla="*/ 52 w 94"/>
                  <a:gd name="T21" fmla="*/ 108 h 139"/>
                  <a:gd name="T22" fmla="*/ 52 w 94"/>
                  <a:gd name="T23" fmla="*/ 105 h 139"/>
                  <a:gd name="T24" fmla="*/ 60 w 94"/>
                  <a:gd name="T25" fmla="*/ 99 h 139"/>
                  <a:gd name="T26" fmla="*/ 74 w 94"/>
                  <a:gd name="T27" fmla="*/ 116 h 139"/>
                  <a:gd name="T28" fmla="*/ 80 w 94"/>
                  <a:gd name="T29" fmla="*/ 111 h 139"/>
                  <a:gd name="T30" fmla="*/ 84 w 94"/>
                  <a:gd name="T31" fmla="*/ 112 h 139"/>
                  <a:gd name="T32" fmla="*/ 80 w 94"/>
                  <a:gd name="T33" fmla="*/ 120 h 139"/>
                  <a:gd name="T34" fmla="*/ 85 w 94"/>
                  <a:gd name="T35" fmla="*/ 121 h 139"/>
                  <a:gd name="T36" fmla="*/ 94 w 94"/>
                  <a:gd name="T37" fmla="*/ 129 h 139"/>
                  <a:gd name="T38" fmla="*/ 94 w 94"/>
                  <a:gd name="T39" fmla="*/ 135 h 139"/>
                  <a:gd name="T40" fmla="*/ 91 w 94"/>
                  <a:gd name="T41" fmla="*/ 139 h 139"/>
                  <a:gd name="T42" fmla="*/ 87 w 94"/>
                  <a:gd name="T43" fmla="*/ 133 h 139"/>
                  <a:gd name="T44" fmla="*/ 63 w 94"/>
                  <a:gd name="T45" fmla="*/ 112 h 139"/>
                  <a:gd name="T46" fmla="*/ 63 w 94"/>
                  <a:gd name="T47" fmla="*/ 125 h 139"/>
                  <a:gd name="T48" fmla="*/ 44 w 94"/>
                  <a:gd name="T49" fmla="*/ 109 h 139"/>
                  <a:gd name="T50" fmla="*/ 32 w 94"/>
                  <a:gd name="T51" fmla="*/ 113 h 139"/>
                  <a:gd name="T52" fmla="*/ 22 w 94"/>
                  <a:gd name="T53" fmla="*/ 104 h 139"/>
                  <a:gd name="T54" fmla="*/ 27 w 94"/>
                  <a:gd name="T55" fmla="*/ 96 h 139"/>
                  <a:gd name="T56" fmla="*/ 27 w 94"/>
                  <a:gd name="T57" fmla="*/ 89 h 139"/>
                  <a:gd name="T58" fmla="*/ 23 w 94"/>
                  <a:gd name="T59" fmla="*/ 89 h 139"/>
                  <a:gd name="T60" fmla="*/ 18 w 94"/>
                  <a:gd name="T61" fmla="*/ 94 h 139"/>
                  <a:gd name="T62" fmla="*/ 3 w 94"/>
                  <a:gd name="T63" fmla="*/ 81 h 139"/>
                  <a:gd name="T64" fmla="*/ 7 w 94"/>
                  <a:gd name="T65" fmla="*/ 57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4" h="139">
                    <a:moveTo>
                      <a:pt x="7" y="57"/>
                    </a:moveTo>
                    <a:cubicBezTo>
                      <a:pt x="10" y="52"/>
                      <a:pt x="12" y="42"/>
                      <a:pt x="12" y="36"/>
                    </a:cubicBezTo>
                    <a:cubicBezTo>
                      <a:pt x="12" y="28"/>
                      <a:pt x="8" y="22"/>
                      <a:pt x="9" y="14"/>
                    </a:cubicBezTo>
                    <a:cubicBezTo>
                      <a:pt x="9" y="7"/>
                      <a:pt x="10" y="0"/>
                      <a:pt x="16" y="0"/>
                    </a:cubicBezTo>
                    <a:cubicBezTo>
                      <a:pt x="23" y="1"/>
                      <a:pt x="22" y="13"/>
                      <a:pt x="28" y="13"/>
                    </a:cubicBezTo>
                    <a:cubicBezTo>
                      <a:pt x="32" y="13"/>
                      <a:pt x="34" y="8"/>
                      <a:pt x="37" y="6"/>
                    </a:cubicBezTo>
                    <a:cubicBezTo>
                      <a:pt x="37" y="7"/>
                      <a:pt x="38" y="9"/>
                      <a:pt x="38" y="10"/>
                    </a:cubicBezTo>
                    <a:cubicBezTo>
                      <a:pt x="38" y="11"/>
                      <a:pt x="40" y="13"/>
                      <a:pt x="40" y="15"/>
                    </a:cubicBezTo>
                    <a:cubicBezTo>
                      <a:pt x="39" y="24"/>
                      <a:pt x="48" y="34"/>
                      <a:pt x="48" y="46"/>
                    </a:cubicBezTo>
                    <a:cubicBezTo>
                      <a:pt x="48" y="61"/>
                      <a:pt x="35" y="62"/>
                      <a:pt x="35" y="77"/>
                    </a:cubicBezTo>
                    <a:cubicBezTo>
                      <a:pt x="35" y="87"/>
                      <a:pt x="44" y="105"/>
                      <a:pt x="52" y="108"/>
                    </a:cubicBezTo>
                    <a:cubicBezTo>
                      <a:pt x="52" y="108"/>
                      <a:pt x="52" y="105"/>
                      <a:pt x="52" y="105"/>
                    </a:cubicBezTo>
                    <a:cubicBezTo>
                      <a:pt x="52" y="102"/>
                      <a:pt x="56" y="99"/>
                      <a:pt x="60" y="99"/>
                    </a:cubicBezTo>
                    <a:cubicBezTo>
                      <a:pt x="68" y="100"/>
                      <a:pt x="70" y="115"/>
                      <a:pt x="74" y="116"/>
                    </a:cubicBezTo>
                    <a:cubicBezTo>
                      <a:pt x="77" y="116"/>
                      <a:pt x="77" y="111"/>
                      <a:pt x="80" y="111"/>
                    </a:cubicBezTo>
                    <a:cubicBezTo>
                      <a:pt x="82" y="111"/>
                      <a:pt x="83" y="112"/>
                      <a:pt x="84" y="112"/>
                    </a:cubicBezTo>
                    <a:cubicBezTo>
                      <a:pt x="84" y="116"/>
                      <a:pt x="80" y="117"/>
                      <a:pt x="80" y="120"/>
                    </a:cubicBezTo>
                    <a:cubicBezTo>
                      <a:pt x="80" y="122"/>
                      <a:pt x="83" y="121"/>
                      <a:pt x="85" y="121"/>
                    </a:cubicBezTo>
                    <a:cubicBezTo>
                      <a:pt x="85" y="126"/>
                      <a:pt x="89" y="129"/>
                      <a:pt x="94" y="129"/>
                    </a:cubicBezTo>
                    <a:cubicBezTo>
                      <a:pt x="94" y="131"/>
                      <a:pt x="94" y="133"/>
                      <a:pt x="94" y="135"/>
                    </a:cubicBezTo>
                    <a:cubicBezTo>
                      <a:pt x="94" y="136"/>
                      <a:pt x="92" y="139"/>
                      <a:pt x="91" y="139"/>
                    </a:cubicBezTo>
                    <a:cubicBezTo>
                      <a:pt x="89" y="139"/>
                      <a:pt x="88" y="135"/>
                      <a:pt x="87" y="133"/>
                    </a:cubicBezTo>
                    <a:cubicBezTo>
                      <a:pt x="83" y="125"/>
                      <a:pt x="67" y="118"/>
                      <a:pt x="63" y="112"/>
                    </a:cubicBezTo>
                    <a:cubicBezTo>
                      <a:pt x="59" y="117"/>
                      <a:pt x="61" y="119"/>
                      <a:pt x="63" y="125"/>
                    </a:cubicBezTo>
                    <a:cubicBezTo>
                      <a:pt x="54" y="125"/>
                      <a:pt x="53" y="110"/>
                      <a:pt x="44" y="109"/>
                    </a:cubicBezTo>
                    <a:cubicBezTo>
                      <a:pt x="39" y="109"/>
                      <a:pt x="37" y="114"/>
                      <a:pt x="32" y="113"/>
                    </a:cubicBezTo>
                    <a:cubicBezTo>
                      <a:pt x="28" y="113"/>
                      <a:pt x="22" y="107"/>
                      <a:pt x="22" y="104"/>
                    </a:cubicBezTo>
                    <a:cubicBezTo>
                      <a:pt x="22" y="99"/>
                      <a:pt x="25" y="97"/>
                      <a:pt x="27" y="96"/>
                    </a:cubicBezTo>
                    <a:cubicBezTo>
                      <a:pt x="27" y="89"/>
                      <a:pt x="27" y="89"/>
                      <a:pt x="27" y="89"/>
                    </a:cubicBezTo>
                    <a:cubicBezTo>
                      <a:pt x="23" y="89"/>
                      <a:pt x="23" y="89"/>
                      <a:pt x="23" y="89"/>
                    </a:cubicBezTo>
                    <a:cubicBezTo>
                      <a:pt x="21" y="91"/>
                      <a:pt x="20" y="94"/>
                      <a:pt x="18" y="94"/>
                    </a:cubicBezTo>
                    <a:cubicBezTo>
                      <a:pt x="15" y="94"/>
                      <a:pt x="3" y="85"/>
                      <a:pt x="3" y="81"/>
                    </a:cubicBezTo>
                    <a:cubicBezTo>
                      <a:pt x="3" y="70"/>
                      <a:pt x="0" y="55"/>
                      <a:pt x="7" y="57"/>
                    </a:cubicBezTo>
                    <a:close/>
                  </a:path>
                </a:pathLst>
              </a:custGeom>
              <a:grp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mn-lt"/>
                </a:endParaRPr>
              </a:p>
            </p:txBody>
          </p:sp>
          <p:sp>
            <p:nvSpPr>
              <p:cNvPr id="560" name="Freeform 50">
                <a:extLst>
                  <a:ext uri="{FF2B5EF4-FFF2-40B4-BE49-F238E27FC236}">
                    <a16:creationId xmlns:a16="http://schemas.microsoft.com/office/drawing/2014/main" id="{D13DAA8C-8058-4EBF-C613-2E8B7ED0E561}"/>
                  </a:ext>
                </a:extLst>
              </p:cNvPr>
              <p:cNvSpPr>
                <a:spLocks/>
              </p:cNvSpPr>
              <p:nvPr/>
            </p:nvSpPr>
            <p:spPr bwMode="auto">
              <a:xfrm>
                <a:off x="8876043" y="3899177"/>
                <a:ext cx="35200" cy="62747"/>
              </a:xfrm>
              <a:custGeom>
                <a:avLst/>
                <a:gdLst>
                  <a:gd name="T0" fmla="*/ 28 w 31"/>
                  <a:gd name="T1" fmla="*/ 37 h 55"/>
                  <a:gd name="T2" fmla="*/ 17 w 31"/>
                  <a:gd name="T3" fmla="*/ 36 h 55"/>
                  <a:gd name="T4" fmla="*/ 23 w 31"/>
                  <a:gd name="T5" fmla="*/ 50 h 55"/>
                  <a:gd name="T6" fmla="*/ 23 w 31"/>
                  <a:gd name="T7" fmla="*/ 55 h 55"/>
                  <a:gd name="T8" fmla="*/ 17 w 31"/>
                  <a:gd name="T9" fmla="*/ 54 h 55"/>
                  <a:gd name="T10" fmla="*/ 14 w 31"/>
                  <a:gd name="T11" fmla="*/ 45 h 55"/>
                  <a:gd name="T12" fmla="*/ 14 w 31"/>
                  <a:gd name="T13" fmla="*/ 41 h 55"/>
                  <a:gd name="T14" fmla="*/ 4 w 31"/>
                  <a:gd name="T15" fmla="*/ 31 h 55"/>
                  <a:gd name="T16" fmla="*/ 4 w 31"/>
                  <a:gd name="T17" fmla="*/ 27 h 55"/>
                  <a:gd name="T18" fmla="*/ 13 w 31"/>
                  <a:gd name="T19" fmla="*/ 27 h 55"/>
                  <a:gd name="T20" fmla="*/ 16 w 31"/>
                  <a:gd name="T21" fmla="*/ 23 h 55"/>
                  <a:gd name="T22" fmla="*/ 0 w 31"/>
                  <a:gd name="T23" fmla="*/ 3 h 55"/>
                  <a:gd name="T24" fmla="*/ 6 w 31"/>
                  <a:gd name="T25" fmla="*/ 0 h 55"/>
                  <a:gd name="T26" fmla="*/ 21 w 31"/>
                  <a:gd name="T27" fmla="*/ 3 h 55"/>
                  <a:gd name="T28" fmla="*/ 21 w 31"/>
                  <a:gd name="T29" fmla="*/ 10 h 55"/>
                  <a:gd name="T30" fmla="*/ 25 w 31"/>
                  <a:gd name="T31" fmla="*/ 10 h 55"/>
                  <a:gd name="T32" fmla="*/ 25 w 31"/>
                  <a:gd name="T33" fmla="*/ 21 h 55"/>
                  <a:gd name="T34" fmla="*/ 31 w 31"/>
                  <a:gd name="T35" fmla="*/ 28 h 55"/>
                  <a:gd name="T36" fmla="*/ 28 w 31"/>
                  <a:gd name="T37" fmla="*/ 37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1" h="55">
                    <a:moveTo>
                      <a:pt x="28" y="37"/>
                    </a:moveTo>
                    <a:cubicBezTo>
                      <a:pt x="17" y="36"/>
                      <a:pt x="17" y="36"/>
                      <a:pt x="17" y="36"/>
                    </a:cubicBezTo>
                    <a:cubicBezTo>
                      <a:pt x="18" y="42"/>
                      <a:pt x="21" y="49"/>
                      <a:pt x="23" y="50"/>
                    </a:cubicBezTo>
                    <a:cubicBezTo>
                      <a:pt x="23" y="55"/>
                      <a:pt x="23" y="55"/>
                      <a:pt x="23" y="55"/>
                    </a:cubicBezTo>
                    <a:cubicBezTo>
                      <a:pt x="21" y="55"/>
                      <a:pt x="19" y="54"/>
                      <a:pt x="17" y="54"/>
                    </a:cubicBezTo>
                    <a:cubicBezTo>
                      <a:pt x="12" y="54"/>
                      <a:pt x="11" y="49"/>
                      <a:pt x="14" y="45"/>
                    </a:cubicBezTo>
                    <a:cubicBezTo>
                      <a:pt x="14" y="41"/>
                      <a:pt x="14" y="41"/>
                      <a:pt x="14" y="41"/>
                    </a:cubicBezTo>
                    <a:cubicBezTo>
                      <a:pt x="9" y="40"/>
                      <a:pt x="4" y="33"/>
                      <a:pt x="4" y="31"/>
                    </a:cubicBezTo>
                    <a:cubicBezTo>
                      <a:pt x="4" y="27"/>
                      <a:pt x="4" y="27"/>
                      <a:pt x="4" y="27"/>
                    </a:cubicBezTo>
                    <a:cubicBezTo>
                      <a:pt x="7" y="27"/>
                      <a:pt x="12" y="27"/>
                      <a:pt x="13" y="27"/>
                    </a:cubicBezTo>
                    <a:cubicBezTo>
                      <a:pt x="14" y="27"/>
                      <a:pt x="16" y="25"/>
                      <a:pt x="16" y="23"/>
                    </a:cubicBezTo>
                    <a:cubicBezTo>
                      <a:pt x="16" y="14"/>
                      <a:pt x="1" y="9"/>
                      <a:pt x="0" y="3"/>
                    </a:cubicBezTo>
                    <a:cubicBezTo>
                      <a:pt x="2" y="2"/>
                      <a:pt x="4" y="0"/>
                      <a:pt x="6" y="0"/>
                    </a:cubicBezTo>
                    <a:cubicBezTo>
                      <a:pt x="12" y="0"/>
                      <a:pt x="16" y="3"/>
                      <a:pt x="21" y="3"/>
                    </a:cubicBezTo>
                    <a:cubicBezTo>
                      <a:pt x="21" y="5"/>
                      <a:pt x="22" y="8"/>
                      <a:pt x="21" y="10"/>
                    </a:cubicBezTo>
                    <a:cubicBezTo>
                      <a:pt x="23" y="10"/>
                      <a:pt x="24" y="10"/>
                      <a:pt x="25" y="10"/>
                    </a:cubicBezTo>
                    <a:cubicBezTo>
                      <a:pt x="26" y="14"/>
                      <a:pt x="25" y="21"/>
                      <a:pt x="25" y="21"/>
                    </a:cubicBezTo>
                    <a:cubicBezTo>
                      <a:pt x="25" y="21"/>
                      <a:pt x="30" y="28"/>
                      <a:pt x="31" y="28"/>
                    </a:cubicBezTo>
                    <a:cubicBezTo>
                      <a:pt x="30" y="32"/>
                      <a:pt x="28" y="34"/>
                      <a:pt x="28" y="37"/>
                    </a:cubicBezTo>
                    <a:close/>
                  </a:path>
                </a:pathLst>
              </a:custGeom>
              <a:grp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mn-lt"/>
                </a:endParaRPr>
              </a:p>
            </p:txBody>
          </p:sp>
          <p:sp>
            <p:nvSpPr>
              <p:cNvPr id="561" name="Freeform 51">
                <a:extLst>
                  <a:ext uri="{FF2B5EF4-FFF2-40B4-BE49-F238E27FC236}">
                    <a16:creationId xmlns:a16="http://schemas.microsoft.com/office/drawing/2014/main" id="{E02D80EA-D26F-6A58-CE2C-2D1B1B958E48}"/>
                  </a:ext>
                </a:extLst>
              </p:cNvPr>
              <p:cNvSpPr>
                <a:spLocks/>
              </p:cNvSpPr>
              <p:nvPr/>
            </p:nvSpPr>
            <p:spPr bwMode="auto">
              <a:xfrm>
                <a:off x="8824008" y="3916012"/>
                <a:ext cx="29078" cy="39791"/>
              </a:xfrm>
              <a:custGeom>
                <a:avLst/>
                <a:gdLst>
                  <a:gd name="T0" fmla="*/ 5 w 25"/>
                  <a:gd name="T1" fmla="*/ 0 h 34"/>
                  <a:gd name="T2" fmla="*/ 24 w 25"/>
                  <a:gd name="T3" fmla="*/ 12 h 34"/>
                  <a:gd name="T4" fmla="*/ 2 w 25"/>
                  <a:gd name="T5" fmla="*/ 34 h 34"/>
                  <a:gd name="T6" fmla="*/ 0 w 25"/>
                  <a:gd name="T7" fmla="*/ 3 h 34"/>
                  <a:gd name="T8" fmla="*/ 4 w 25"/>
                  <a:gd name="T9" fmla="*/ 0 h 34"/>
                  <a:gd name="T10" fmla="*/ 8 w 25"/>
                  <a:gd name="T11" fmla="*/ 3 h 34"/>
                  <a:gd name="T12" fmla="*/ 5 w 25"/>
                  <a:gd name="T13" fmla="*/ 0 h 34"/>
                </a:gdLst>
                <a:ahLst/>
                <a:cxnLst>
                  <a:cxn ang="0">
                    <a:pos x="T0" y="T1"/>
                  </a:cxn>
                  <a:cxn ang="0">
                    <a:pos x="T2" y="T3"/>
                  </a:cxn>
                  <a:cxn ang="0">
                    <a:pos x="T4" y="T5"/>
                  </a:cxn>
                  <a:cxn ang="0">
                    <a:pos x="T6" y="T7"/>
                  </a:cxn>
                  <a:cxn ang="0">
                    <a:pos x="T8" y="T9"/>
                  </a:cxn>
                  <a:cxn ang="0">
                    <a:pos x="T10" y="T11"/>
                  </a:cxn>
                  <a:cxn ang="0">
                    <a:pos x="T12" y="T13"/>
                  </a:cxn>
                </a:cxnLst>
                <a:rect l="0" t="0" r="r" b="b"/>
                <a:pathLst>
                  <a:path w="25" h="34">
                    <a:moveTo>
                      <a:pt x="5" y="0"/>
                    </a:moveTo>
                    <a:cubicBezTo>
                      <a:pt x="7" y="4"/>
                      <a:pt x="25" y="6"/>
                      <a:pt x="24" y="12"/>
                    </a:cubicBezTo>
                    <a:cubicBezTo>
                      <a:pt x="24" y="24"/>
                      <a:pt x="8" y="30"/>
                      <a:pt x="2" y="34"/>
                    </a:cubicBezTo>
                    <a:cubicBezTo>
                      <a:pt x="2" y="22"/>
                      <a:pt x="0" y="9"/>
                      <a:pt x="0" y="3"/>
                    </a:cubicBezTo>
                    <a:cubicBezTo>
                      <a:pt x="0" y="2"/>
                      <a:pt x="3" y="0"/>
                      <a:pt x="4" y="0"/>
                    </a:cubicBezTo>
                    <a:cubicBezTo>
                      <a:pt x="5" y="0"/>
                      <a:pt x="7" y="2"/>
                      <a:pt x="8" y="3"/>
                    </a:cubicBezTo>
                    <a:lnTo>
                      <a:pt x="5" y="0"/>
                    </a:lnTo>
                    <a:close/>
                  </a:path>
                </a:pathLst>
              </a:custGeom>
              <a:grp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mn-lt"/>
                </a:endParaRPr>
              </a:p>
            </p:txBody>
          </p:sp>
          <p:sp>
            <p:nvSpPr>
              <p:cNvPr id="562" name="Freeform 52">
                <a:extLst>
                  <a:ext uri="{FF2B5EF4-FFF2-40B4-BE49-F238E27FC236}">
                    <a16:creationId xmlns:a16="http://schemas.microsoft.com/office/drawing/2014/main" id="{94381307-5284-7B0B-D64F-25C81B9B6A1F}"/>
                  </a:ext>
                </a:extLst>
              </p:cNvPr>
              <p:cNvSpPr>
                <a:spLocks/>
              </p:cNvSpPr>
              <p:nvPr/>
            </p:nvSpPr>
            <p:spPr bwMode="auto">
              <a:xfrm>
                <a:off x="8840843" y="3938968"/>
                <a:ext cx="26017" cy="50504"/>
              </a:xfrm>
              <a:custGeom>
                <a:avLst/>
                <a:gdLst>
                  <a:gd name="T0" fmla="*/ 24 w 24"/>
                  <a:gd name="T1" fmla="*/ 10 h 44"/>
                  <a:gd name="T2" fmla="*/ 16 w 24"/>
                  <a:gd name="T3" fmla="*/ 32 h 44"/>
                  <a:gd name="T4" fmla="*/ 19 w 24"/>
                  <a:gd name="T5" fmla="*/ 41 h 44"/>
                  <a:gd name="T6" fmla="*/ 15 w 24"/>
                  <a:gd name="T7" fmla="*/ 44 h 44"/>
                  <a:gd name="T8" fmla="*/ 0 w 24"/>
                  <a:gd name="T9" fmla="*/ 26 h 44"/>
                  <a:gd name="T10" fmla="*/ 6 w 24"/>
                  <a:gd name="T11" fmla="*/ 22 h 44"/>
                  <a:gd name="T12" fmla="*/ 14 w 24"/>
                  <a:gd name="T13" fmla="*/ 2 h 44"/>
                  <a:gd name="T14" fmla="*/ 24 w 24"/>
                  <a:gd name="T15" fmla="*/ 10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44">
                    <a:moveTo>
                      <a:pt x="24" y="10"/>
                    </a:moveTo>
                    <a:cubicBezTo>
                      <a:pt x="24" y="18"/>
                      <a:pt x="16" y="24"/>
                      <a:pt x="16" y="32"/>
                    </a:cubicBezTo>
                    <a:cubicBezTo>
                      <a:pt x="16" y="38"/>
                      <a:pt x="19" y="37"/>
                      <a:pt x="19" y="41"/>
                    </a:cubicBezTo>
                    <a:cubicBezTo>
                      <a:pt x="19" y="42"/>
                      <a:pt x="17" y="44"/>
                      <a:pt x="15" y="44"/>
                    </a:cubicBezTo>
                    <a:cubicBezTo>
                      <a:pt x="12" y="44"/>
                      <a:pt x="0" y="31"/>
                      <a:pt x="0" y="26"/>
                    </a:cubicBezTo>
                    <a:cubicBezTo>
                      <a:pt x="0" y="24"/>
                      <a:pt x="4" y="22"/>
                      <a:pt x="6" y="22"/>
                    </a:cubicBezTo>
                    <a:cubicBezTo>
                      <a:pt x="7" y="20"/>
                      <a:pt x="10" y="3"/>
                      <a:pt x="14" y="2"/>
                    </a:cubicBezTo>
                    <a:cubicBezTo>
                      <a:pt x="21" y="0"/>
                      <a:pt x="24" y="6"/>
                      <a:pt x="24" y="10"/>
                    </a:cubicBezTo>
                    <a:close/>
                  </a:path>
                </a:pathLst>
              </a:custGeom>
              <a:grp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mn-lt"/>
                </a:endParaRPr>
              </a:p>
            </p:txBody>
          </p:sp>
          <p:sp>
            <p:nvSpPr>
              <p:cNvPr id="563" name="Freeform 53">
                <a:extLst>
                  <a:ext uri="{FF2B5EF4-FFF2-40B4-BE49-F238E27FC236}">
                    <a16:creationId xmlns:a16="http://schemas.microsoft.com/office/drawing/2014/main" id="{B4628C6E-30AF-A488-D836-397155031577}"/>
                  </a:ext>
                </a:extLst>
              </p:cNvPr>
              <p:cNvSpPr>
                <a:spLocks/>
              </p:cNvSpPr>
              <p:nvPr/>
            </p:nvSpPr>
            <p:spPr bwMode="auto">
              <a:xfrm>
                <a:off x="8862269" y="3942029"/>
                <a:ext cx="15304" cy="30608"/>
              </a:xfrm>
              <a:custGeom>
                <a:avLst/>
                <a:gdLst>
                  <a:gd name="T0" fmla="*/ 13 w 13"/>
                  <a:gd name="T1" fmla="*/ 0 h 26"/>
                  <a:gd name="T2" fmla="*/ 4 w 13"/>
                  <a:gd name="T3" fmla="*/ 26 h 26"/>
                  <a:gd name="T4" fmla="*/ 0 w 13"/>
                  <a:gd name="T5" fmla="*/ 26 h 26"/>
                  <a:gd name="T6" fmla="*/ 7 w 13"/>
                  <a:gd name="T7" fmla="*/ 0 h 26"/>
                  <a:gd name="T8" fmla="*/ 13 w 13"/>
                  <a:gd name="T9" fmla="*/ 0 h 26"/>
                </a:gdLst>
                <a:ahLst/>
                <a:cxnLst>
                  <a:cxn ang="0">
                    <a:pos x="T0" y="T1"/>
                  </a:cxn>
                  <a:cxn ang="0">
                    <a:pos x="T2" y="T3"/>
                  </a:cxn>
                  <a:cxn ang="0">
                    <a:pos x="T4" y="T5"/>
                  </a:cxn>
                  <a:cxn ang="0">
                    <a:pos x="T6" y="T7"/>
                  </a:cxn>
                  <a:cxn ang="0">
                    <a:pos x="T8" y="T9"/>
                  </a:cxn>
                </a:cxnLst>
                <a:rect l="0" t="0" r="r" b="b"/>
                <a:pathLst>
                  <a:path w="13" h="26">
                    <a:moveTo>
                      <a:pt x="13" y="0"/>
                    </a:moveTo>
                    <a:cubicBezTo>
                      <a:pt x="13" y="13"/>
                      <a:pt x="4" y="16"/>
                      <a:pt x="4" y="26"/>
                    </a:cubicBezTo>
                    <a:cubicBezTo>
                      <a:pt x="3" y="26"/>
                      <a:pt x="1" y="26"/>
                      <a:pt x="0" y="26"/>
                    </a:cubicBezTo>
                    <a:cubicBezTo>
                      <a:pt x="2" y="18"/>
                      <a:pt x="7" y="13"/>
                      <a:pt x="7" y="0"/>
                    </a:cubicBezTo>
                    <a:cubicBezTo>
                      <a:pt x="9" y="0"/>
                      <a:pt x="11" y="0"/>
                      <a:pt x="13" y="0"/>
                    </a:cubicBezTo>
                    <a:close/>
                  </a:path>
                </a:pathLst>
              </a:custGeom>
              <a:grp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mn-lt"/>
                </a:endParaRPr>
              </a:p>
            </p:txBody>
          </p:sp>
          <p:sp>
            <p:nvSpPr>
              <p:cNvPr id="564" name="Freeform 54">
                <a:extLst>
                  <a:ext uri="{FF2B5EF4-FFF2-40B4-BE49-F238E27FC236}">
                    <a16:creationId xmlns:a16="http://schemas.microsoft.com/office/drawing/2014/main" id="{EE2DC03B-D8D8-9D93-FC3F-8EEEED095F49}"/>
                  </a:ext>
                </a:extLst>
              </p:cNvPr>
              <p:cNvSpPr>
                <a:spLocks/>
              </p:cNvSpPr>
              <p:nvPr/>
            </p:nvSpPr>
            <p:spPr bwMode="auto">
              <a:xfrm>
                <a:off x="8869921" y="3963455"/>
                <a:ext cx="18365" cy="15304"/>
              </a:xfrm>
              <a:custGeom>
                <a:avLst/>
                <a:gdLst>
                  <a:gd name="T0" fmla="*/ 16 w 16"/>
                  <a:gd name="T1" fmla="*/ 0 h 14"/>
                  <a:gd name="T2" fmla="*/ 5 w 16"/>
                  <a:gd name="T3" fmla="*/ 13 h 14"/>
                  <a:gd name="T4" fmla="*/ 0 w 16"/>
                  <a:gd name="T5" fmla="*/ 10 h 14"/>
                  <a:gd name="T6" fmla="*/ 7 w 16"/>
                  <a:gd name="T7" fmla="*/ 0 h 14"/>
                  <a:gd name="T8" fmla="*/ 16 w 16"/>
                  <a:gd name="T9" fmla="*/ 0 h 14"/>
                </a:gdLst>
                <a:ahLst/>
                <a:cxnLst>
                  <a:cxn ang="0">
                    <a:pos x="T0" y="T1"/>
                  </a:cxn>
                  <a:cxn ang="0">
                    <a:pos x="T2" y="T3"/>
                  </a:cxn>
                  <a:cxn ang="0">
                    <a:pos x="T4" y="T5"/>
                  </a:cxn>
                  <a:cxn ang="0">
                    <a:pos x="T6" y="T7"/>
                  </a:cxn>
                  <a:cxn ang="0">
                    <a:pos x="T8" y="T9"/>
                  </a:cxn>
                </a:cxnLst>
                <a:rect l="0" t="0" r="r" b="b"/>
                <a:pathLst>
                  <a:path w="16" h="14">
                    <a:moveTo>
                      <a:pt x="16" y="0"/>
                    </a:moveTo>
                    <a:cubicBezTo>
                      <a:pt x="16" y="7"/>
                      <a:pt x="11" y="14"/>
                      <a:pt x="5" y="13"/>
                    </a:cubicBezTo>
                    <a:cubicBezTo>
                      <a:pt x="3" y="13"/>
                      <a:pt x="0" y="11"/>
                      <a:pt x="0" y="10"/>
                    </a:cubicBezTo>
                    <a:cubicBezTo>
                      <a:pt x="0" y="6"/>
                      <a:pt x="5" y="4"/>
                      <a:pt x="7" y="0"/>
                    </a:cubicBezTo>
                    <a:cubicBezTo>
                      <a:pt x="10" y="1"/>
                      <a:pt x="14" y="2"/>
                      <a:pt x="16" y="0"/>
                    </a:cubicBezTo>
                    <a:close/>
                  </a:path>
                </a:pathLst>
              </a:custGeom>
              <a:grp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mn-lt"/>
                </a:endParaRPr>
              </a:p>
            </p:txBody>
          </p:sp>
          <p:sp>
            <p:nvSpPr>
              <p:cNvPr id="565" name="Freeform 55">
                <a:extLst>
                  <a:ext uri="{FF2B5EF4-FFF2-40B4-BE49-F238E27FC236}">
                    <a16:creationId xmlns:a16="http://schemas.microsoft.com/office/drawing/2014/main" id="{EC714781-69F4-EABE-9070-2DE6E887C43E}"/>
                  </a:ext>
                </a:extLst>
              </p:cNvPr>
              <p:cNvSpPr>
                <a:spLocks/>
              </p:cNvSpPr>
              <p:nvPr/>
            </p:nvSpPr>
            <p:spPr bwMode="auto">
              <a:xfrm>
                <a:off x="8851556" y="3899177"/>
                <a:ext cx="19896" cy="24487"/>
              </a:xfrm>
              <a:custGeom>
                <a:avLst/>
                <a:gdLst>
                  <a:gd name="T0" fmla="*/ 0 w 17"/>
                  <a:gd name="T1" fmla="*/ 10 h 21"/>
                  <a:gd name="T2" fmla="*/ 0 w 17"/>
                  <a:gd name="T3" fmla="*/ 0 h 21"/>
                  <a:gd name="T4" fmla="*/ 6 w 17"/>
                  <a:gd name="T5" fmla="*/ 0 h 21"/>
                  <a:gd name="T6" fmla="*/ 17 w 17"/>
                  <a:gd name="T7" fmla="*/ 17 h 21"/>
                  <a:gd name="T8" fmla="*/ 10 w 17"/>
                  <a:gd name="T9" fmla="*/ 10 h 21"/>
                  <a:gd name="T10" fmla="*/ 0 w 17"/>
                  <a:gd name="T11" fmla="*/ 10 h 21"/>
                </a:gdLst>
                <a:ahLst/>
                <a:cxnLst>
                  <a:cxn ang="0">
                    <a:pos x="T0" y="T1"/>
                  </a:cxn>
                  <a:cxn ang="0">
                    <a:pos x="T2" y="T3"/>
                  </a:cxn>
                  <a:cxn ang="0">
                    <a:pos x="T4" y="T5"/>
                  </a:cxn>
                  <a:cxn ang="0">
                    <a:pos x="T6" y="T7"/>
                  </a:cxn>
                  <a:cxn ang="0">
                    <a:pos x="T8" y="T9"/>
                  </a:cxn>
                  <a:cxn ang="0">
                    <a:pos x="T10" y="T11"/>
                  </a:cxn>
                </a:cxnLst>
                <a:rect l="0" t="0" r="r" b="b"/>
                <a:pathLst>
                  <a:path w="17" h="21">
                    <a:moveTo>
                      <a:pt x="0" y="10"/>
                    </a:moveTo>
                    <a:cubicBezTo>
                      <a:pt x="0" y="5"/>
                      <a:pt x="0" y="3"/>
                      <a:pt x="0" y="0"/>
                    </a:cubicBezTo>
                    <a:cubicBezTo>
                      <a:pt x="6" y="0"/>
                      <a:pt x="6" y="0"/>
                      <a:pt x="6" y="0"/>
                    </a:cubicBezTo>
                    <a:cubicBezTo>
                      <a:pt x="8" y="6"/>
                      <a:pt x="17" y="8"/>
                      <a:pt x="17" y="17"/>
                    </a:cubicBezTo>
                    <a:cubicBezTo>
                      <a:pt x="17" y="21"/>
                      <a:pt x="10" y="14"/>
                      <a:pt x="10" y="10"/>
                    </a:cubicBezTo>
                    <a:cubicBezTo>
                      <a:pt x="6" y="10"/>
                      <a:pt x="4" y="10"/>
                      <a:pt x="0" y="10"/>
                    </a:cubicBezTo>
                    <a:close/>
                  </a:path>
                </a:pathLst>
              </a:custGeom>
              <a:grp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mn-lt"/>
                </a:endParaRPr>
              </a:p>
            </p:txBody>
          </p:sp>
          <p:sp>
            <p:nvSpPr>
              <p:cNvPr id="566" name="Freeform 56">
                <a:extLst>
                  <a:ext uri="{FF2B5EF4-FFF2-40B4-BE49-F238E27FC236}">
                    <a16:creationId xmlns:a16="http://schemas.microsoft.com/office/drawing/2014/main" id="{D041EAFD-718F-1D5C-B141-C5BED5BFCCA5}"/>
                  </a:ext>
                </a:extLst>
              </p:cNvPr>
              <p:cNvSpPr>
                <a:spLocks/>
              </p:cNvSpPr>
              <p:nvPr/>
            </p:nvSpPr>
            <p:spPr bwMode="auto">
              <a:xfrm>
                <a:off x="8785747" y="3874690"/>
                <a:ext cx="30609" cy="30608"/>
              </a:xfrm>
              <a:custGeom>
                <a:avLst/>
                <a:gdLst>
                  <a:gd name="T0" fmla="*/ 19 w 26"/>
                  <a:gd name="T1" fmla="*/ 27 h 27"/>
                  <a:gd name="T2" fmla="*/ 0 w 26"/>
                  <a:gd name="T3" fmla="*/ 0 h 27"/>
                  <a:gd name="T4" fmla="*/ 6 w 26"/>
                  <a:gd name="T5" fmla="*/ 0 h 27"/>
                  <a:gd name="T6" fmla="*/ 24 w 26"/>
                  <a:gd name="T7" fmla="*/ 13 h 27"/>
                  <a:gd name="T8" fmla="*/ 19 w 26"/>
                  <a:gd name="T9" fmla="*/ 27 h 27"/>
                </a:gdLst>
                <a:ahLst/>
                <a:cxnLst>
                  <a:cxn ang="0">
                    <a:pos x="T0" y="T1"/>
                  </a:cxn>
                  <a:cxn ang="0">
                    <a:pos x="T2" y="T3"/>
                  </a:cxn>
                  <a:cxn ang="0">
                    <a:pos x="T4" y="T5"/>
                  </a:cxn>
                  <a:cxn ang="0">
                    <a:pos x="T6" y="T7"/>
                  </a:cxn>
                  <a:cxn ang="0">
                    <a:pos x="T8" y="T9"/>
                  </a:cxn>
                </a:cxnLst>
                <a:rect l="0" t="0" r="r" b="b"/>
                <a:pathLst>
                  <a:path w="26" h="27">
                    <a:moveTo>
                      <a:pt x="19" y="27"/>
                    </a:moveTo>
                    <a:cubicBezTo>
                      <a:pt x="15" y="27"/>
                      <a:pt x="0" y="0"/>
                      <a:pt x="0" y="0"/>
                    </a:cubicBezTo>
                    <a:cubicBezTo>
                      <a:pt x="6" y="0"/>
                      <a:pt x="6" y="0"/>
                      <a:pt x="6" y="0"/>
                    </a:cubicBezTo>
                    <a:cubicBezTo>
                      <a:pt x="15" y="6"/>
                      <a:pt x="22" y="5"/>
                      <a:pt x="24" y="13"/>
                    </a:cubicBezTo>
                    <a:cubicBezTo>
                      <a:pt x="26" y="18"/>
                      <a:pt x="22" y="27"/>
                      <a:pt x="19" y="27"/>
                    </a:cubicBezTo>
                    <a:close/>
                  </a:path>
                </a:pathLst>
              </a:custGeom>
              <a:grp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mn-lt"/>
                </a:endParaRPr>
              </a:p>
            </p:txBody>
          </p:sp>
          <p:sp>
            <p:nvSpPr>
              <p:cNvPr id="567" name="Freeform 57">
                <a:extLst>
                  <a:ext uri="{FF2B5EF4-FFF2-40B4-BE49-F238E27FC236}">
                    <a16:creationId xmlns:a16="http://schemas.microsoft.com/office/drawing/2014/main" id="{DF24FB7C-2660-9208-1A09-85C820D5EEF7}"/>
                  </a:ext>
                </a:extLst>
              </p:cNvPr>
              <p:cNvSpPr>
                <a:spLocks/>
              </p:cNvSpPr>
              <p:nvPr/>
            </p:nvSpPr>
            <p:spPr bwMode="auto">
              <a:xfrm>
                <a:off x="8816356" y="3877751"/>
                <a:ext cx="7652" cy="3061"/>
              </a:xfrm>
              <a:custGeom>
                <a:avLst/>
                <a:gdLst>
                  <a:gd name="T0" fmla="*/ 0 w 7"/>
                  <a:gd name="T1" fmla="*/ 2 h 3"/>
                  <a:gd name="T2" fmla="*/ 7 w 7"/>
                  <a:gd name="T3" fmla="*/ 2 h 3"/>
                  <a:gd name="T4" fmla="*/ 0 w 7"/>
                  <a:gd name="T5" fmla="*/ 2 h 3"/>
                </a:gdLst>
                <a:ahLst/>
                <a:cxnLst>
                  <a:cxn ang="0">
                    <a:pos x="T0" y="T1"/>
                  </a:cxn>
                  <a:cxn ang="0">
                    <a:pos x="T2" y="T3"/>
                  </a:cxn>
                  <a:cxn ang="0">
                    <a:pos x="T4" y="T5"/>
                  </a:cxn>
                </a:cxnLst>
                <a:rect l="0" t="0" r="r" b="b"/>
                <a:pathLst>
                  <a:path w="7" h="3">
                    <a:moveTo>
                      <a:pt x="0" y="2"/>
                    </a:moveTo>
                    <a:cubicBezTo>
                      <a:pt x="2" y="3"/>
                      <a:pt x="6" y="2"/>
                      <a:pt x="7" y="2"/>
                    </a:cubicBezTo>
                    <a:cubicBezTo>
                      <a:pt x="6" y="0"/>
                      <a:pt x="2" y="1"/>
                      <a:pt x="0" y="2"/>
                    </a:cubicBezTo>
                    <a:close/>
                  </a:path>
                </a:pathLst>
              </a:custGeom>
              <a:grp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mn-lt"/>
                </a:endParaRPr>
              </a:p>
            </p:txBody>
          </p:sp>
          <p:sp>
            <p:nvSpPr>
              <p:cNvPr id="568" name="Freeform 58">
                <a:extLst>
                  <a:ext uri="{FF2B5EF4-FFF2-40B4-BE49-F238E27FC236}">
                    <a16:creationId xmlns:a16="http://schemas.microsoft.com/office/drawing/2014/main" id="{6207DC7D-0D8C-DBC9-2FFF-8988A1062F64}"/>
                  </a:ext>
                </a:extLst>
              </p:cNvPr>
              <p:cNvSpPr>
                <a:spLocks/>
              </p:cNvSpPr>
              <p:nvPr/>
            </p:nvSpPr>
            <p:spPr bwMode="auto">
              <a:xfrm>
                <a:off x="8771973" y="3550240"/>
                <a:ext cx="55096" cy="79582"/>
              </a:xfrm>
              <a:custGeom>
                <a:avLst/>
                <a:gdLst>
                  <a:gd name="T0" fmla="*/ 13 w 47"/>
                  <a:gd name="T1" fmla="*/ 70 h 70"/>
                  <a:gd name="T2" fmla="*/ 2 w 47"/>
                  <a:gd name="T3" fmla="*/ 48 h 70"/>
                  <a:gd name="T4" fmla="*/ 29 w 47"/>
                  <a:gd name="T5" fmla="*/ 0 h 70"/>
                  <a:gd name="T6" fmla="*/ 13 w 47"/>
                  <a:gd name="T7" fmla="*/ 70 h 70"/>
                </a:gdLst>
                <a:ahLst/>
                <a:cxnLst>
                  <a:cxn ang="0">
                    <a:pos x="T0" y="T1"/>
                  </a:cxn>
                  <a:cxn ang="0">
                    <a:pos x="T2" y="T3"/>
                  </a:cxn>
                  <a:cxn ang="0">
                    <a:pos x="T4" y="T5"/>
                  </a:cxn>
                  <a:cxn ang="0">
                    <a:pos x="T6" y="T7"/>
                  </a:cxn>
                </a:cxnLst>
                <a:rect l="0" t="0" r="r" b="b"/>
                <a:pathLst>
                  <a:path w="47" h="70">
                    <a:moveTo>
                      <a:pt x="13" y="70"/>
                    </a:moveTo>
                    <a:cubicBezTo>
                      <a:pt x="0" y="70"/>
                      <a:pt x="2" y="60"/>
                      <a:pt x="2" y="48"/>
                    </a:cubicBezTo>
                    <a:cubicBezTo>
                      <a:pt x="2" y="31"/>
                      <a:pt x="18" y="0"/>
                      <a:pt x="29" y="0"/>
                    </a:cubicBezTo>
                    <a:cubicBezTo>
                      <a:pt x="47" y="0"/>
                      <a:pt x="31" y="70"/>
                      <a:pt x="13" y="70"/>
                    </a:cubicBezTo>
                    <a:close/>
                  </a:path>
                </a:pathLst>
              </a:custGeom>
              <a:grp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mn-lt"/>
                </a:endParaRPr>
              </a:p>
            </p:txBody>
          </p:sp>
          <p:sp>
            <p:nvSpPr>
              <p:cNvPr id="569" name="Freeform 59">
                <a:extLst>
                  <a:ext uri="{FF2B5EF4-FFF2-40B4-BE49-F238E27FC236}">
                    <a16:creationId xmlns:a16="http://schemas.microsoft.com/office/drawing/2014/main" id="{DB10DA0C-4A31-8E49-01B7-52DA7E7EB4D8}"/>
                  </a:ext>
                </a:extLst>
              </p:cNvPr>
              <p:cNvSpPr>
                <a:spLocks/>
              </p:cNvSpPr>
              <p:nvPr/>
            </p:nvSpPr>
            <p:spPr bwMode="auto">
              <a:xfrm>
                <a:off x="8487311" y="3691039"/>
                <a:ext cx="62748" cy="55095"/>
              </a:xfrm>
              <a:custGeom>
                <a:avLst/>
                <a:gdLst>
                  <a:gd name="T0" fmla="*/ 3 w 54"/>
                  <a:gd name="T1" fmla="*/ 20 h 48"/>
                  <a:gd name="T2" fmla="*/ 45 w 54"/>
                  <a:gd name="T3" fmla="*/ 0 h 48"/>
                  <a:gd name="T4" fmla="*/ 54 w 54"/>
                  <a:gd name="T5" fmla="*/ 12 h 48"/>
                  <a:gd name="T6" fmla="*/ 20 w 54"/>
                  <a:gd name="T7" fmla="*/ 48 h 48"/>
                  <a:gd name="T8" fmla="*/ 3 w 54"/>
                  <a:gd name="T9" fmla="*/ 32 h 48"/>
                  <a:gd name="T10" fmla="*/ 3 w 54"/>
                  <a:gd name="T11" fmla="*/ 20 h 48"/>
                </a:gdLst>
                <a:ahLst/>
                <a:cxnLst>
                  <a:cxn ang="0">
                    <a:pos x="T0" y="T1"/>
                  </a:cxn>
                  <a:cxn ang="0">
                    <a:pos x="T2" y="T3"/>
                  </a:cxn>
                  <a:cxn ang="0">
                    <a:pos x="T4" y="T5"/>
                  </a:cxn>
                  <a:cxn ang="0">
                    <a:pos x="T6" y="T7"/>
                  </a:cxn>
                  <a:cxn ang="0">
                    <a:pos x="T8" y="T9"/>
                  </a:cxn>
                  <a:cxn ang="0">
                    <a:pos x="T10" y="T11"/>
                  </a:cxn>
                </a:cxnLst>
                <a:rect l="0" t="0" r="r" b="b"/>
                <a:pathLst>
                  <a:path w="54" h="48">
                    <a:moveTo>
                      <a:pt x="3" y="20"/>
                    </a:moveTo>
                    <a:cubicBezTo>
                      <a:pt x="9" y="20"/>
                      <a:pt x="35" y="0"/>
                      <a:pt x="45" y="0"/>
                    </a:cubicBezTo>
                    <a:cubicBezTo>
                      <a:pt x="49" y="0"/>
                      <a:pt x="54" y="7"/>
                      <a:pt x="54" y="12"/>
                    </a:cubicBezTo>
                    <a:cubicBezTo>
                      <a:pt x="54" y="23"/>
                      <a:pt x="31" y="48"/>
                      <a:pt x="20" y="48"/>
                    </a:cubicBezTo>
                    <a:cubicBezTo>
                      <a:pt x="9" y="48"/>
                      <a:pt x="3" y="42"/>
                      <a:pt x="3" y="32"/>
                    </a:cubicBezTo>
                    <a:cubicBezTo>
                      <a:pt x="3" y="27"/>
                      <a:pt x="0" y="20"/>
                      <a:pt x="3" y="20"/>
                    </a:cubicBezTo>
                    <a:close/>
                  </a:path>
                </a:pathLst>
              </a:custGeom>
              <a:grp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mn-lt"/>
                </a:endParaRPr>
              </a:p>
            </p:txBody>
          </p:sp>
          <p:sp>
            <p:nvSpPr>
              <p:cNvPr id="570" name="Freeform 60">
                <a:extLst>
                  <a:ext uri="{FF2B5EF4-FFF2-40B4-BE49-F238E27FC236}">
                    <a16:creationId xmlns:a16="http://schemas.microsoft.com/office/drawing/2014/main" id="{39EDA119-CC21-D218-1727-C03C0C1EE349}"/>
                  </a:ext>
                </a:extLst>
              </p:cNvPr>
              <p:cNvSpPr>
                <a:spLocks/>
              </p:cNvSpPr>
              <p:nvPr/>
            </p:nvSpPr>
            <p:spPr bwMode="auto">
              <a:xfrm>
                <a:off x="8224076" y="3603805"/>
                <a:ext cx="287723" cy="583092"/>
              </a:xfrm>
              <a:custGeom>
                <a:avLst/>
                <a:gdLst>
                  <a:gd name="T0" fmla="*/ 21 w 252"/>
                  <a:gd name="T1" fmla="*/ 311 h 509"/>
                  <a:gd name="T2" fmla="*/ 36 w 252"/>
                  <a:gd name="T3" fmla="*/ 273 h 509"/>
                  <a:gd name="T4" fmla="*/ 42 w 252"/>
                  <a:gd name="T5" fmla="*/ 265 h 509"/>
                  <a:gd name="T6" fmla="*/ 26 w 252"/>
                  <a:gd name="T7" fmla="*/ 215 h 509"/>
                  <a:gd name="T8" fmla="*/ 12 w 252"/>
                  <a:gd name="T9" fmla="*/ 197 h 509"/>
                  <a:gd name="T10" fmla="*/ 13 w 252"/>
                  <a:gd name="T11" fmla="*/ 190 h 509"/>
                  <a:gd name="T12" fmla="*/ 13 w 252"/>
                  <a:gd name="T13" fmla="*/ 191 h 509"/>
                  <a:gd name="T14" fmla="*/ 21 w 252"/>
                  <a:gd name="T15" fmla="*/ 174 h 509"/>
                  <a:gd name="T16" fmla="*/ 15 w 252"/>
                  <a:gd name="T17" fmla="*/ 139 h 509"/>
                  <a:gd name="T18" fmla="*/ 0 w 252"/>
                  <a:gd name="T19" fmla="*/ 118 h 509"/>
                  <a:gd name="T20" fmla="*/ 12 w 252"/>
                  <a:gd name="T21" fmla="*/ 84 h 509"/>
                  <a:gd name="T22" fmla="*/ 31 w 252"/>
                  <a:gd name="T23" fmla="*/ 78 h 509"/>
                  <a:gd name="T24" fmla="*/ 76 w 252"/>
                  <a:gd name="T25" fmla="*/ 35 h 509"/>
                  <a:gd name="T26" fmla="*/ 81 w 252"/>
                  <a:gd name="T27" fmla="*/ 35 h 509"/>
                  <a:gd name="T28" fmla="*/ 85 w 252"/>
                  <a:gd name="T29" fmla="*/ 44 h 509"/>
                  <a:gd name="T30" fmla="*/ 89 w 252"/>
                  <a:gd name="T31" fmla="*/ 37 h 509"/>
                  <a:gd name="T32" fmla="*/ 89 w 252"/>
                  <a:gd name="T33" fmla="*/ 16 h 509"/>
                  <a:gd name="T34" fmla="*/ 109 w 252"/>
                  <a:gd name="T35" fmla="*/ 11 h 509"/>
                  <a:gd name="T36" fmla="*/ 134 w 252"/>
                  <a:gd name="T37" fmla="*/ 11 h 509"/>
                  <a:gd name="T38" fmla="*/ 164 w 252"/>
                  <a:gd name="T39" fmla="*/ 0 h 509"/>
                  <a:gd name="T40" fmla="*/ 196 w 252"/>
                  <a:gd name="T41" fmla="*/ 9 h 509"/>
                  <a:gd name="T42" fmla="*/ 223 w 252"/>
                  <a:gd name="T43" fmla="*/ 40 h 509"/>
                  <a:gd name="T44" fmla="*/ 171 w 252"/>
                  <a:gd name="T45" fmla="*/ 104 h 509"/>
                  <a:gd name="T46" fmla="*/ 178 w 252"/>
                  <a:gd name="T47" fmla="*/ 116 h 509"/>
                  <a:gd name="T48" fmla="*/ 221 w 252"/>
                  <a:gd name="T49" fmla="*/ 168 h 509"/>
                  <a:gd name="T50" fmla="*/ 252 w 252"/>
                  <a:gd name="T51" fmla="*/ 242 h 509"/>
                  <a:gd name="T52" fmla="*/ 243 w 252"/>
                  <a:gd name="T53" fmla="*/ 281 h 509"/>
                  <a:gd name="T54" fmla="*/ 196 w 252"/>
                  <a:gd name="T55" fmla="*/ 307 h 509"/>
                  <a:gd name="T56" fmla="*/ 180 w 252"/>
                  <a:gd name="T57" fmla="*/ 324 h 509"/>
                  <a:gd name="T58" fmla="*/ 178 w 252"/>
                  <a:gd name="T59" fmla="*/ 317 h 509"/>
                  <a:gd name="T60" fmla="*/ 178 w 252"/>
                  <a:gd name="T61" fmla="*/ 326 h 509"/>
                  <a:gd name="T62" fmla="*/ 159 w 252"/>
                  <a:gd name="T63" fmla="*/ 346 h 509"/>
                  <a:gd name="T64" fmla="*/ 153 w 252"/>
                  <a:gd name="T65" fmla="*/ 330 h 509"/>
                  <a:gd name="T66" fmla="*/ 156 w 252"/>
                  <a:gd name="T67" fmla="*/ 319 h 509"/>
                  <a:gd name="T68" fmla="*/ 151 w 252"/>
                  <a:gd name="T69" fmla="*/ 307 h 509"/>
                  <a:gd name="T70" fmla="*/ 125 w 252"/>
                  <a:gd name="T71" fmla="*/ 291 h 509"/>
                  <a:gd name="T72" fmla="*/ 107 w 252"/>
                  <a:gd name="T73" fmla="*/ 269 h 509"/>
                  <a:gd name="T74" fmla="*/ 74 w 252"/>
                  <a:gd name="T75" fmla="*/ 254 h 509"/>
                  <a:gd name="T76" fmla="*/ 70 w 252"/>
                  <a:gd name="T77" fmla="*/ 243 h 509"/>
                  <a:gd name="T78" fmla="*/ 50 w 252"/>
                  <a:gd name="T79" fmla="*/ 233 h 509"/>
                  <a:gd name="T80" fmla="*/ 46 w 252"/>
                  <a:gd name="T81" fmla="*/ 242 h 509"/>
                  <a:gd name="T82" fmla="*/ 49 w 252"/>
                  <a:gd name="T83" fmla="*/ 257 h 509"/>
                  <a:gd name="T84" fmla="*/ 27 w 252"/>
                  <a:gd name="T85" fmla="*/ 308 h 509"/>
                  <a:gd name="T86" fmla="*/ 53 w 252"/>
                  <a:gd name="T87" fmla="*/ 347 h 509"/>
                  <a:gd name="T88" fmla="*/ 51 w 252"/>
                  <a:gd name="T89" fmla="*/ 347 h 509"/>
                  <a:gd name="T90" fmla="*/ 60 w 252"/>
                  <a:gd name="T91" fmla="*/ 372 h 509"/>
                  <a:gd name="T92" fmla="*/ 125 w 252"/>
                  <a:gd name="T93" fmla="*/ 438 h 509"/>
                  <a:gd name="T94" fmla="*/ 122 w 252"/>
                  <a:gd name="T95" fmla="*/ 453 h 509"/>
                  <a:gd name="T96" fmla="*/ 137 w 252"/>
                  <a:gd name="T97" fmla="*/ 482 h 509"/>
                  <a:gd name="T98" fmla="*/ 143 w 252"/>
                  <a:gd name="T99" fmla="*/ 505 h 509"/>
                  <a:gd name="T100" fmla="*/ 134 w 252"/>
                  <a:gd name="T101" fmla="*/ 506 h 509"/>
                  <a:gd name="T102" fmla="*/ 128 w 252"/>
                  <a:gd name="T103" fmla="*/ 509 h 509"/>
                  <a:gd name="T104" fmla="*/ 115 w 252"/>
                  <a:gd name="T105" fmla="*/ 502 h 509"/>
                  <a:gd name="T106" fmla="*/ 62 w 252"/>
                  <a:gd name="T107" fmla="*/ 444 h 509"/>
                  <a:gd name="T108" fmla="*/ 46 w 252"/>
                  <a:gd name="T109" fmla="*/ 386 h 509"/>
                  <a:gd name="T110" fmla="*/ 23 w 252"/>
                  <a:gd name="T111" fmla="*/ 346 h 509"/>
                  <a:gd name="T112" fmla="*/ 13 w 252"/>
                  <a:gd name="T113" fmla="*/ 346 h 509"/>
                  <a:gd name="T114" fmla="*/ 13 w 252"/>
                  <a:gd name="T115" fmla="*/ 341 h 509"/>
                  <a:gd name="T116" fmla="*/ 17 w 252"/>
                  <a:gd name="T117" fmla="*/ 311 h 509"/>
                  <a:gd name="T118" fmla="*/ 19 w 252"/>
                  <a:gd name="T119" fmla="*/ 311 h 509"/>
                  <a:gd name="T120" fmla="*/ 21 w 252"/>
                  <a:gd name="T121" fmla="*/ 311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52" h="509">
                    <a:moveTo>
                      <a:pt x="21" y="311"/>
                    </a:moveTo>
                    <a:cubicBezTo>
                      <a:pt x="27" y="297"/>
                      <a:pt x="29" y="289"/>
                      <a:pt x="36" y="273"/>
                    </a:cubicBezTo>
                    <a:cubicBezTo>
                      <a:pt x="37" y="271"/>
                      <a:pt x="42" y="269"/>
                      <a:pt x="42" y="265"/>
                    </a:cubicBezTo>
                    <a:cubicBezTo>
                      <a:pt x="42" y="258"/>
                      <a:pt x="31" y="221"/>
                      <a:pt x="26" y="215"/>
                    </a:cubicBezTo>
                    <a:cubicBezTo>
                      <a:pt x="21" y="210"/>
                      <a:pt x="12" y="206"/>
                      <a:pt x="12" y="197"/>
                    </a:cubicBezTo>
                    <a:cubicBezTo>
                      <a:pt x="12" y="195"/>
                      <a:pt x="13" y="192"/>
                      <a:pt x="13" y="190"/>
                    </a:cubicBezTo>
                    <a:cubicBezTo>
                      <a:pt x="13" y="191"/>
                      <a:pt x="13" y="191"/>
                      <a:pt x="13" y="191"/>
                    </a:cubicBezTo>
                    <a:cubicBezTo>
                      <a:pt x="15" y="189"/>
                      <a:pt x="21" y="180"/>
                      <a:pt x="21" y="174"/>
                    </a:cubicBezTo>
                    <a:cubicBezTo>
                      <a:pt x="21" y="165"/>
                      <a:pt x="20" y="148"/>
                      <a:pt x="15" y="139"/>
                    </a:cubicBezTo>
                    <a:cubicBezTo>
                      <a:pt x="10" y="132"/>
                      <a:pt x="0" y="132"/>
                      <a:pt x="0" y="118"/>
                    </a:cubicBezTo>
                    <a:cubicBezTo>
                      <a:pt x="0" y="103"/>
                      <a:pt x="5" y="92"/>
                      <a:pt x="12" y="84"/>
                    </a:cubicBezTo>
                    <a:cubicBezTo>
                      <a:pt x="16" y="80"/>
                      <a:pt x="25" y="82"/>
                      <a:pt x="31" y="78"/>
                    </a:cubicBezTo>
                    <a:cubicBezTo>
                      <a:pt x="50" y="65"/>
                      <a:pt x="61" y="59"/>
                      <a:pt x="76" y="35"/>
                    </a:cubicBezTo>
                    <a:cubicBezTo>
                      <a:pt x="81" y="35"/>
                      <a:pt x="81" y="35"/>
                      <a:pt x="81" y="35"/>
                    </a:cubicBezTo>
                    <a:cubicBezTo>
                      <a:pt x="81" y="41"/>
                      <a:pt x="84" y="44"/>
                      <a:pt x="85" y="44"/>
                    </a:cubicBezTo>
                    <a:cubicBezTo>
                      <a:pt x="87" y="44"/>
                      <a:pt x="89" y="39"/>
                      <a:pt x="89" y="37"/>
                    </a:cubicBezTo>
                    <a:cubicBezTo>
                      <a:pt x="89" y="29"/>
                      <a:pt x="89" y="24"/>
                      <a:pt x="89" y="16"/>
                    </a:cubicBezTo>
                    <a:cubicBezTo>
                      <a:pt x="89" y="16"/>
                      <a:pt x="106" y="10"/>
                      <a:pt x="109" y="11"/>
                    </a:cubicBezTo>
                    <a:cubicBezTo>
                      <a:pt x="134" y="11"/>
                      <a:pt x="134" y="11"/>
                      <a:pt x="134" y="11"/>
                    </a:cubicBezTo>
                    <a:cubicBezTo>
                      <a:pt x="144" y="17"/>
                      <a:pt x="153" y="0"/>
                      <a:pt x="164" y="0"/>
                    </a:cubicBezTo>
                    <a:cubicBezTo>
                      <a:pt x="176" y="0"/>
                      <a:pt x="184" y="9"/>
                      <a:pt x="196" y="9"/>
                    </a:cubicBezTo>
                    <a:cubicBezTo>
                      <a:pt x="196" y="29"/>
                      <a:pt x="212" y="36"/>
                      <a:pt x="223" y="40"/>
                    </a:cubicBezTo>
                    <a:cubicBezTo>
                      <a:pt x="208" y="64"/>
                      <a:pt x="171" y="70"/>
                      <a:pt x="171" y="104"/>
                    </a:cubicBezTo>
                    <a:cubicBezTo>
                      <a:pt x="171" y="111"/>
                      <a:pt x="175" y="113"/>
                      <a:pt x="178" y="116"/>
                    </a:cubicBezTo>
                    <a:cubicBezTo>
                      <a:pt x="195" y="134"/>
                      <a:pt x="203" y="155"/>
                      <a:pt x="221" y="168"/>
                    </a:cubicBezTo>
                    <a:cubicBezTo>
                      <a:pt x="240" y="180"/>
                      <a:pt x="252" y="215"/>
                      <a:pt x="252" y="242"/>
                    </a:cubicBezTo>
                    <a:cubicBezTo>
                      <a:pt x="252" y="260"/>
                      <a:pt x="243" y="267"/>
                      <a:pt x="243" y="281"/>
                    </a:cubicBezTo>
                    <a:cubicBezTo>
                      <a:pt x="218" y="288"/>
                      <a:pt x="216" y="296"/>
                      <a:pt x="196" y="307"/>
                    </a:cubicBezTo>
                    <a:cubicBezTo>
                      <a:pt x="187" y="312"/>
                      <a:pt x="189" y="324"/>
                      <a:pt x="180" y="324"/>
                    </a:cubicBezTo>
                    <a:cubicBezTo>
                      <a:pt x="178" y="324"/>
                      <a:pt x="178" y="320"/>
                      <a:pt x="178" y="317"/>
                    </a:cubicBezTo>
                    <a:cubicBezTo>
                      <a:pt x="178" y="322"/>
                      <a:pt x="178" y="325"/>
                      <a:pt x="178" y="326"/>
                    </a:cubicBezTo>
                    <a:cubicBezTo>
                      <a:pt x="178" y="334"/>
                      <a:pt x="162" y="346"/>
                      <a:pt x="159" y="346"/>
                    </a:cubicBezTo>
                    <a:cubicBezTo>
                      <a:pt x="156" y="346"/>
                      <a:pt x="153" y="335"/>
                      <a:pt x="153" y="330"/>
                    </a:cubicBezTo>
                    <a:cubicBezTo>
                      <a:pt x="153" y="324"/>
                      <a:pt x="153" y="320"/>
                      <a:pt x="156" y="319"/>
                    </a:cubicBezTo>
                    <a:cubicBezTo>
                      <a:pt x="153" y="317"/>
                      <a:pt x="152" y="311"/>
                      <a:pt x="151" y="307"/>
                    </a:cubicBezTo>
                    <a:cubicBezTo>
                      <a:pt x="140" y="307"/>
                      <a:pt x="125" y="303"/>
                      <a:pt x="125" y="291"/>
                    </a:cubicBezTo>
                    <a:cubicBezTo>
                      <a:pt x="108" y="291"/>
                      <a:pt x="116" y="279"/>
                      <a:pt x="107" y="269"/>
                    </a:cubicBezTo>
                    <a:cubicBezTo>
                      <a:pt x="97" y="258"/>
                      <a:pt x="86" y="258"/>
                      <a:pt x="74" y="254"/>
                    </a:cubicBezTo>
                    <a:cubicBezTo>
                      <a:pt x="72" y="254"/>
                      <a:pt x="70" y="243"/>
                      <a:pt x="70" y="243"/>
                    </a:cubicBezTo>
                    <a:cubicBezTo>
                      <a:pt x="68" y="234"/>
                      <a:pt x="59" y="233"/>
                      <a:pt x="50" y="233"/>
                    </a:cubicBezTo>
                    <a:cubicBezTo>
                      <a:pt x="44" y="233"/>
                      <a:pt x="46" y="238"/>
                      <a:pt x="46" y="242"/>
                    </a:cubicBezTo>
                    <a:cubicBezTo>
                      <a:pt x="46" y="249"/>
                      <a:pt x="49" y="250"/>
                      <a:pt x="49" y="257"/>
                    </a:cubicBezTo>
                    <a:cubicBezTo>
                      <a:pt x="49" y="281"/>
                      <a:pt x="27" y="287"/>
                      <a:pt x="27" y="308"/>
                    </a:cubicBezTo>
                    <a:cubicBezTo>
                      <a:pt x="27" y="333"/>
                      <a:pt x="53" y="324"/>
                      <a:pt x="53" y="347"/>
                    </a:cubicBezTo>
                    <a:cubicBezTo>
                      <a:pt x="51" y="347"/>
                      <a:pt x="51" y="347"/>
                      <a:pt x="51" y="347"/>
                    </a:cubicBezTo>
                    <a:cubicBezTo>
                      <a:pt x="54" y="352"/>
                      <a:pt x="55" y="366"/>
                      <a:pt x="60" y="372"/>
                    </a:cubicBezTo>
                    <a:cubicBezTo>
                      <a:pt x="81" y="393"/>
                      <a:pt x="125" y="398"/>
                      <a:pt x="125" y="438"/>
                    </a:cubicBezTo>
                    <a:cubicBezTo>
                      <a:pt x="125" y="446"/>
                      <a:pt x="122" y="446"/>
                      <a:pt x="122" y="453"/>
                    </a:cubicBezTo>
                    <a:cubicBezTo>
                      <a:pt x="122" y="467"/>
                      <a:pt x="134" y="472"/>
                      <a:pt x="137" y="482"/>
                    </a:cubicBezTo>
                    <a:cubicBezTo>
                      <a:pt x="140" y="492"/>
                      <a:pt x="140" y="496"/>
                      <a:pt x="143" y="505"/>
                    </a:cubicBezTo>
                    <a:cubicBezTo>
                      <a:pt x="137" y="506"/>
                      <a:pt x="137" y="506"/>
                      <a:pt x="134" y="506"/>
                    </a:cubicBezTo>
                    <a:cubicBezTo>
                      <a:pt x="131" y="506"/>
                      <a:pt x="131" y="509"/>
                      <a:pt x="128" y="509"/>
                    </a:cubicBezTo>
                    <a:cubicBezTo>
                      <a:pt x="121" y="509"/>
                      <a:pt x="120" y="503"/>
                      <a:pt x="115" y="502"/>
                    </a:cubicBezTo>
                    <a:cubicBezTo>
                      <a:pt x="92" y="494"/>
                      <a:pt x="71" y="470"/>
                      <a:pt x="62" y="444"/>
                    </a:cubicBezTo>
                    <a:cubicBezTo>
                      <a:pt x="56" y="421"/>
                      <a:pt x="54" y="404"/>
                      <a:pt x="46" y="386"/>
                    </a:cubicBezTo>
                    <a:cubicBezTo>
                      <a:pt x="40" y="374"/>
                      <a:pt x="35" y="346"/>
                      <a:pt x="23" y="346"/>
                    </a:cubicBezTo>
                    <a:cubicBezTo>
                      <a:pt x="15" y="346"/>
                      <a:pt x="20" y="351"/>
                      <a:pt x="13" y="346"/>
                    </a:cubicBezTo>
                    <a:cubicBezTo>
                      <a:pt x="12" y="346"/>
                      <a:pt x="13" y="343"/>
                      <a:pt x="13" y="341"/>
                    </a:cubicBezTo>
                    <a:cubicBezTo>
                      <a:pt x="13" y="330"/>
                      <a:pt x="15" y="322"/>
                      <a:pt x="17" y="311"/>
                    </a:cubicBezTo>
                    <a:cubicBezTo>
                      <a:pt x="19" y="311"/>
                      <a:pt x="19" y="311"/>
                      <a:pt x="19" y="311"/>
                    </a:cubicBezTo>
                    <a:lnTo>
                      <a:pt x="21" y="311"/>
                    </a:lnTo>
                    <a:close/>
                  </a:path>
                </a:pathLst>
              </a:custGeom>
              <a:grp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mn-lt"/>
                </a:endParaRPr>
              </a:p>
            </p:txBody>
          </p:sp>
          <p:sp>
            <p:nvSpPr>
              <p:cNvPr id="571" name="Freeform 61">
                <a:extLst>
                  <a:ext uri="{FF2B5EF4-FFF2-40B4-BE49-F238E27FC236}">
                    <a16:creationId xmlns:a16="http://schemas.microsoft.com/office/drawing/2014/main" id="{1E8DD095-5D74-BD4B-54D2-651AB9BE502C}"/>
                  </a:ext>
                </a:extLst>
              </p:cNvPr>
              <p:cNvSpPr>
                <a:spLocks/>
              </p:cNvSpPr>
              <p:nvPr/>
            </p:nvSpPr>
            <p:spPr bwMode="auto">
              <a:xfrm>
                <a:off x="8409259" y="4258827"/>
                <a:ext cx="41322" cy="41321"/>
              </a:xfrm>
              <a:custGeom>
                <a:avLst/>
                <a:gdLst>
                  <a:gd name="T0" fmla="*/ 21 w 36"/>
                  <a:gd name="T1" fmla="*/ 30 h 35"/>
                  <a:gd name="T2" fmla="*/ 16 w 36"/>
                  <a:gd name="T3" fmla="*/ 19 h 35"/>
                  <a:gd name="T4" fmla="*/ 0 w 36"/>
                  <a:gd name="T5" fmla="*/ 11 h 35"/>
                  <a:gd name="T6" fmla="*/ 16 w 36"/>
                  <a:gd name="T7" fmla="*/ 0 h 35"/>
                  <a:gd name="T8" fmla="*/ 35 w 36"/>
                  <a:gd name="T9" fmla="*/ 27 h 35"/>
                  <a:gd name="T10" fmla="*/ 36 w 36"/>
                  <a:gd name="T11" fmla="*/ 35 h 35"/>
                  <a:gd name="T12" fmla="*/ 31 w 36"/>
                  <a:gd name="T13" fmla="*/ 35 h 35"/>
                  <a:gd name="T14" fmla="*/ 21 w 36"/>
                  <a:gd name="T15" fmla="*/ 30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35">
                    <a:moveTo>
                      <a:pt x="21" y="30"/>
                    </a:moveTo>
                    <a:cubicBezTo>
                      <a:pt x="19" y="30"/>
                      <a:pt x="16" y="22"/>
                      <a:pt x="16" y="19"/>
                    </a:cubicBezTo>
                    <a:cubicBezTo>
                      <a:pt x="13" y="13"/>
                      <a:pt x="0" y="17"/>
                      <a:pt x="0" y="11"/>
                    </a:cubicBezTo>
                    <a:cubicBezTo>
                      <a:pt x="0" y="6"/>
                      <a:pt x="11" y="1"/>
                      <a:pt x="16" y="0"/>
                    </a:cubicBezTo>
                    <a:cubicBezTo>
                      <a:pt x="20" y="12"/>
                      <a:pt x="25" y="27"/>
                      <a:pt x="35" y="27"/>
                    </a:cubicBezTo>
                    <a:cubicBezTo>
                      <a:pt x="35" y="30"/>
                      <a:pt x="35" y="33"/>
                      <a:pt x="36" y="35"/>
                    </a:cubicBezTo>
                    <a:cubicBezTo>
                      <a:pt x="34" y="35"/>
                      <a:pt x="32" y="35"/>
                      <a:pt x="31" y="35"/>
                    </a:cubicBezTo>
                    <a:cubicBezTo>
                      <a:pt x="26" y="35"/>
                      <a:pt x="24" y="30"/>
                      <a:pt x="21" y="30"/>
                    </a:cubicBezTo>
                    <a:close/>
                  </a:path>
                </a:pathLst>
              </a:custGeom>
              <a:grp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mn-lt"/>
                </a:endParaRPr>
              </a:p>
            </p:txBody>
          </p:sp>
          <p:sp>
            <p:nvSpPr>
              <p:cNvPr id="572" name="Freeform 62">
                <a:extLst>
                  <a:ext uri="{FF2B5EF4-FFF2-40B4-BE49-F238E27FC236}">
                    <a16:creationId xmlns:a16="http://schemas.microsoft.com/office/drawing/2014/main" id="{753EEA8A-4DB5-E0AA-E0D1-B37AA4F7E53F}"/>
                  </a:ext>
                </a:extLst>
              </p:cNvPr>
              <p:cNvSpPr>
                <a:spLocks/>
              </p:cNvSpPr>
              <p:nvPr/>
            </p:nvSpPr>
            <p:spPr bwMode="auto">
              <a:xfrm>
                <a:off x="8470477" y="4289435"/>
                <a:ext cx="16835" cy="15304"/>
              </a:xfrm>
              <a:custGeom>
                <a:avLst/>
                <a:gdLst>
                  <a:gd name="T0" fmla="*/ 1 w 15"/>
                  <a:gd name="T1" fmla="*/ 0 h 14"/>
                  <a:gd name="T2" fmla="*/ 8 w 15"/>
                  <a:gd name="T3" fmla="*/ 0 h 14"/>
                  <a:gd name="T4" fmla="*/ 15 w 15"/>
                  <a:gd name="T5" fmla="*/ 4 h 14"/>
                  <a:gd name="T6" fmla="*/ 7 w 15"/>
                  <a:gd name="T7" fmla="*/ 14 h 14"/>
                  <a:gd name="T8" fmla="*/ 1 w 15"/>
                  <a:gd name="T9" fmla="*/ 4 h 14"/>
                  <a:gd name="T10" fmla="*/ 1 w 15"/>
                  <a:gd name="T11" fmla="*/ 0 h 14"/>
                </a:gdLst>
                <a:ahLst/>
                <a:cxnLst>
                  <a:cxn ang="0">
                    <a:pos x="T0" y="T1"/>
                  </a:cxn>
                  <a:cxn ang="0">
                    <a:pos x="T2" y="T3"/>
                  </a:cxn>
                  <a:cxn ang="0">
                    <a:pos x="T4" y="T5"/>
                  </a:cxn>
                  <a:cxn ang="0">
                    <a:pos x="T6" y="T7"/>
                  </a:cxn>
                  <a:cxn ang="0">
                    <a:pos x="T8" y="T9"/>
                  </a:cxn>
                  <a:cxn ang="0">
                    <a:pos x="T10" y="T11"/>
                  </a:cxn>
                </a:cxnLst>
                <a:rect l="0" t="0" r="r" b="b"/>
                <a:pathLst>
                  <a:path w="15" h="14">
                    <a:moveTo>
                      <a:pt x="1" y="0"/>
                    </a:moveTo>
                    <a:cubicBezTo>
                      <a:pt x="3" y="0"/>
                      <a:pt x="6" y="0"/>
                      <a:pt x="8" y="0"/>
                    </a:cubicBezTo>
                    <a:cubicBezTo>
                      <a:pt x="11" y="0"/>
                      <a:pt x="13" y="4"/>
                      <a:pt x="15" y="4"/>
                    </a:cubicBezTo>
                    <a:cubicBezTo>
                      <a:pt x="15" y="9"/>
                      <a:pt x="12" y="14"/>
                      <a:pt x="7" y="14"/>
                    </a:cubicBezTo>
                    <a:cubicBezTo>
                      <a:pt x="2" y="14"/>
                      <a:pt x="1" y="8"/>
                      <a:pt x="1" y="4"/>
                    </a:cubicBezTo>
                    <a:cubicBezTo>
                      <a:pt x="1" y="4"/>
                      <a:pt x="0" y="0"/>
                      <a:pt x="1" y="0"/>
                    </a:cubicBezTo>
                    <a:close/>
                  </a:path>
                </a:pathLst>
              </a:custGeom>
              <a:grp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mn-lt"/>
                </a:endParaRPr>
              </a:p>
            </p:txBody>
          </p:sp>
          <p:sp>
            <p:nvSpPr>
              <p:cNvPr id="573" name="Freeform 63">
                <a:extLst>
                  <a:ext uri="{FF2B5EF4-FFF2-40B4-BE49-F238E27FC236}">
                    <a16:creationId xmlns:a16="http://schemas.microsoft.com/office/drawing/2014/main" id="{BF3A25A9-35A2-E631-A435-A5D9904C172D}"/>
                  </a:ext>
                </a:extLst>
              </p:cNvPr>
              <p:cNvSpPr>
                <a:spLocks/>
              </p:cNvSpPr>
              <p:nvPr/>
            </p:nvSpPr>
            <p:spPr bwMode="auto">
              <a:xfrm>
                <a:off x="8251624" y="4249644"/>
                <a:ext cx="16835" cy="26017"/>
              </a:xfrm>
              <a:custGeom>
                <a:avLst/>
                <a:gdLst>
                  <a:gd name="T0" fmla="*/ 3 w 14"/>
                  <a:gd name="T1" fmla="*/ 0 h 23"/>
                  <a:gd name="T2" fmla="*/ 13 w 14"/>
                  <a:gd name="T3" fmla="*/ 23 h 23"/>
                  <a:gd name="T4" fmla="*/ 0 w 14"/>
                  <a:gd name="T5" fmla="*/ 4 h 23"/>
                  <a:gd name="T6" fmla="*/ 0 w 14"/>
                  <a:gd name="T7" fmla="*/ 0 h 23"/>
                  <a:gd name="T8" fmla="*/ 6 w 14"/>
                  <a:gd name="T9" fmla="*/ 0 h 23"/>
                  <a:gd name="T10" fmla="*/ 6 w 14"/>
                  <a:gd name="T11" fmla="*/ 4 h 23"/>
                  <a:gd name="T12" fmla="*/ 3 w 14"/>
                  <a:gd name="T13" fmla="*/ 0 h 23"/>
                </a:gdLst>
                <a:ahLst/>
                <a:cxnLst>
                  <a:cxn ang="0">
                    <a:pos x="T0" y="T1"/>
                  </a:cxn>
                  <a:cxn ang="0">
                    <a:pos x="T2" y="T3"/>
                  </a:cxn>
                  <a:cxn ang="0">
                    <a:pos x="T4" y="T5"/>
                  </a:cxn>
                  <a:cxn ang="0">
                    <a:pos x="T6" y="T7"/>
                  </a:cxn>
                  <a:cxn ang="0">
                    <a:pos x="T8" y="T9"/>
                  </a:cxn>
                  <a:cxn ang="0">
                    <a:pos x="T10" y="T11"/>
                  </a:cxn>
                  <a:cxn ang="0">
                    <a:pos x="T12" y="T13"/>
                  </a:cxn>
                </a:cxnLst>
                <a:rect l="0" t="0" r="r" b="b"/>
                <a:pathLst>
                  <a:path w="14" h="23">
                    <a:moveTo>
                      <a:pt x="3" y="0"/>
                    </a:moveTo>
                    <a:cubicBezTo>
                      <a:pt x="9" y="8"/>
                      <a:pt x="14" y="13"/>
                      <a:pt x="13" y="23"/>
                    </a:cubicBezTo>
                    <a:cubicBezTo>
                      <a:pt x="9" y="22"/>
                      <a:pt x="0" y="9"/>
                      <a:pt x="0" y="4"/>
                    </a:cubicBezTo>
                    <a:cubicBezTo>
                      <a:pt x="0" y="3"/>
                      <a:pt x="0" y="1"/>
                      <a:pt x="0" y="0"/>
                    </a:cubicBezTo>
                    <a:cubicBezTo>
                      <a:pt x="6" y="0"/>
                      <a:pt x="6" y="0"/>
                      <a:pt x="6" y="0"/>
                    </a:cubicBezTo>
                    <a:cubicBezTo>
                      <a:pt x="6" y="1"/>
                      <a:pt x="6" y="4"/>
                      <a:pt x="6" y="4"/>
                    </a:cubicBezTo>
                    <a:lnTo>
                      <a:pt x="3" y="0"/>
                    </a:lnTo>
                    <a:close/>
                  </a:path>
                </a:pathLst>
              </a:custGeom>
              <a:grp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mn-lt"/>
                </a:endParaRPr>
              </a:p>
            </p:txBody>
          </p:sp>
          <p:sp>
            <p:nvSpPr>
              <p:cNvPr id="574" name="Freeform 64">
                <a:extLst>
                  <a:ext uri="{FF2B5EF4-FFF2-40B4-BE49-F238E27FC236}">
                    <a16:creationId xmlns:a16="http://schemas.microsoft.com/office/drawing/2014/main" id="{3B28E50A-A07E-0D01-FFDD-AD43840F7616}"/>
                  </a:ext>
                </a:extLst>
              </p:cNvPr>
              <p:cNvSpPr>
                <a:spLocks/>
              </p:cNvSpPr>
              <p:nvPr/>
            </p:nvSpPr>
            <p:spPr bwMode="auto">
              <a:xfrm>
                <a:off x="8219485" y="4194549"/>
                <a:ext cx="24487" cy="21426"/>
              </a:xfrm>
              <a:custGeom>
                <a:avLst/>
                <a:gdLst>
                  <a:gd name="T0" fmla="*/ 4 w 21"/>
                  <a:gd name="T1" fmla="*/ 0 h 19"/>
                  <a:gd name="T2" fmla="*/ 15 w 21"/>
                  <a:gd name="T3" fmla="*/ 19 h 19"/>
                  <a:gd name="T4" fmla="*/ 1 w 21"/>
                  <a:gd name="T5" fmla="*/ 2 h 19"/>
                  <a:gd name="T6" fmla="*/ 0 w 21"/>
                  <a:gd name="T7" fmla="*/ 2 h 19"/>
                  <a:gd name="T8" fmla="*/ 4 w 21"/>
                  <a:gd name="T9" fmla="*/ 0 h 19"/>
                </a:gdLst>
                <a:ahLst/>
                <a:cxnLst>
                  <a:cxn ang="0">
                    <a:pos x="T0" y="T1"/>
                  </a:cxn>
                  <a:cxn ang="0">
                    <a:pos x="T2" y="T3"/>
                  </a:cxn>
                  <a:cxn ang="0">
                    <a:pos x="T4" y="T5"/>
                  </a:cxn>
                  <a:cxn ang="0">
                    <a:pos x="T6" y="T7"/>
                  </a:cxn>
                  <a:cxn ang="0">
                    <a:pos x="T8" y="T9"/>
                  </a:cxn>
                </a:cxnLst>
                <a:rect l="0" t="0" r="r" b="b"/>
                <a:pathLst>
                  <a:path w="21" h="19">
                    <a:moveTo>
                      <a:pt x="4" y="0"/>
                    </a:moveTo>
                    <a:cubicBezTo>
                      <a:pt x="9" y="3"/>
                      <a:pt x="21" y="19"/>
                      <a:pt x="15" y="19"/>
                    </a:cubicBezTo>
                    <a:cubicBezTo>
                      <a:pt x="12" y="19"/>
                      <a:pt x="2" y="6"/>
                      <a:pt x="1" y="2"/>
                    </a:cubicBezTo>
                    <a:cubicBezTo>
                      <a:pt x="0" y="2"/>
                      <a:pt x="0" y="2"/>
                      <a:pt x="0" y="2"/>
                    </a:cubicBezTo>
                    <a:lnTo>
                      <a:pt x="4" y="0"/>
                    </a:lnTo>
                    <a:close/>
                  </a:path>
                </a:pathLst>
              </a:custGeom>
              <a:grp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mn-lt"/>
                </a:endParaRPr>
              </a:p>
            </p:txBody>
          </p:sp>
          <p:sp>
            <p:nvSpPr>
              <p:cNvPr id="575" name="Freeform 65">
                <a:extLst>
                  <a:ext uri="{FF2B5EF4-FFF2-40B4-BE49-F238E27FC236}">
                    <a16:creationId xmlns:a16="http://schemas.microsoft.com/office/drawing/2014/main" id="{5A8358EE-3117-CE52-1136-8D93B46A7C9E}"/>
                  </a:ext>
                </a:extLst>
              </p:cNvPr>
              <p:cNvSpPr>
                <a:spLocks/>
              </p:cNvSpPr>
              <p:nvPr/>
            </p:nvSpPr>
            <p:spPr bwMode="auto">
              <a:xfrm>
                <a:off x="9012252" y="3306903"/>
                <a:ext cx="56626" cy="76521"/>
              </a:xfrm>
              <a:custGeom>
                <a:avLst/>
                <a:gdLst>
                  <a:gd name="T0" fmla="*/ 19 w 50"/>
                  <a:gd name="T1" fmla="*/ 40 h 68"/>
                  <a:gd name="T2" fmla="*/ 22 w 50"/>
                  <a:gd name="T3" fmla="*/ 29 h 68"/>
                  <a:gd name="T4" fmla="*/ 16 w 50"/>
                  <a:gd name="T5" fmla="*/ 18 h 68"/>
                  <a:gd name="T6" fmla="*/ 16 w 50"/>
                  <a:gd name="T7" fmla="*/ 25 h 68"/>
                  <a:gd name="T8" fmla="*/ 7 w 50"/>
                  <a:gd name="T9" fmla="*/ 29 h 68"/>
                  <a:gd name="T10" fmla="*/ 0 w 50"/>
                  <a:gd name="T11" fmla="*/ 20 h 68"/>
                  <a:gd name="T12" fmla="*/ 23 w 50"/>
                  <a:gd name="T13" fmla="*/ 0 h 68"/>
                  <a:gd name="T14" fmla="*/ 43 w 50"/>
                  <a:gd name="T15" fmla="*/ 6 h 68"/>
                  <a:gd name="T16" fmla="*/ 44 w 50"/>
                  <a:gd name="T17" fmla="*/ 14 h 68"/>
                  <a:gd name="T18" fmla="*/ 50 w 50"/>
                  <a:gd name="T19" fmla="*/ 21 h 68"/>
                  <a:gd name="T20" fmla="*/ 50 w 50"/>
                  <a:gd name="T21" fmla="*/ 29 h 68"/>
                  <a:gd name="T22" fmla="*/ 44 w 50"/>
                  <a:gd name="T23" fmla="*/ 29 h 68"/>
                  <a:gd name="T24" fmla="*/ 25 w 50"/>
                  <a:gd name="T25" fmla="*/ 68 h 68"/>
                  <a:gd name="T26" fmla="*/ 22 w 50"/>
                  <a:gd name="T27" fmla="*/ 60 h 68"/>
                  <a:gd name="T28" fmla="*/ 22 w 50"/>
                  <a:gd name="T29" fmla="*/ 65 h 68"/>
                  <a:gd name="T30" fmla="*/ 12 w 50"/>
                  <a:gd name="T31" fmla="*/ 53 h 68"/>
                  <a:gd name="T32" fmla="*/ 19 w 50"/>
                  <a:gd name="T33" fmla="*/ 4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 h="68">
                    <a:moveTo>
                      <a:pt x="19" y="40"/>
                    </a:moveTo>
                    <a:cubicBezTo>
                      <a:pt x="22" y="29"/>
                      <a:pt x="22" y="29"/>
                      <a:pt x="22" y="29"/>
                    </a:cubicBezTo>
                    <a:cubicBezTo>
                      <a:pt x="18" y="27"/>
                      <a:pt x="17" y="22"/>
                      <a:pt x="16" y="18"/>
                    </a:cubicBezTo>
                    <a:cubicBezTo>
                      <a:pt x="16" y="21"/>
                      <a:pt x="15" y="23"/>
                      <a:pt x="16" y="25"/>
                    </a:cubicBezTo>
                    <a:cubicBezTo>
                      <a:pt x="13" y="25"/>
                      <a:pt x="10" y="29"/>
                      <a:pt x="7" y="29"/>
                    </a:cubicBezTo>
                    <a:cubicBezTo>
                      <a:pt x="4" y="29"/>
                      <a:pt x="0" y="24"/>
                      <a:pt x="0" y="20"/>
                    </a:cubicBezTo>
                    <a:cubicBezTo>
                      <a:pt x="0" y="15"/>
                      <a:pt x="21" y="0"/>
                      <a:pt x="23" y="0"/>
                    </a:cubicBezTo>
                    <a:cubicBezTo>
                      <a:pt x="29" y="0"/>
                      <a:pt x="34" y="6"/>
                      <a:pt x="43" y="6"/>
                    </a:cubicBezTo>
                    <a:cubicBezTo>
                      <a:pt x="43" y="9"/>
                      <a:pt x="41" y="14"/>
                      <a:pt x="44" y="14"/>
                    </a:cubicBezTo>
                    <a:cubicBezTo>
                      <a:pt x="50" y="21"/>
                      <a:pt x="50" y="21"/>
                      <a:pt x="50" y="21"/>
                    </a:cubicBezTo>
                    <a:cubicBezTo>
                      <a:pt x="50" y="23"/>
                      <a:pt x="49" y="26"/>
                      <a:pt x="50" y="29"/>
                    </a:cubicBezTo>
                    <a:cubicBezTo>
                      <a:pt x="48" y="29"/>
                      <a:pt x="46" y="30"/>
                      <a:pt x="44" y="29"/>
                    </a:cubicBezTo>
                    <a:cubicBezTo>
                      <a:pt x="41" y="43"/>
                      <a:pt x="35" y="68"/>
                      <a:pt x="25" y="68"/>
                    </a:cubicBezTo>
                    <a:cubicBezTo>
                      <a:pt x="22" y="68"/>
                      <a:pt x="22" y="63"/>
                      <a:pt x="22" y="60"/>
                    </a:cubicBezTo>
                    <a:cubicBezTo>
                      <a:pt x="22" y="65"/>
                      <a:pt x="22" y="65"/>
                      <a:pt x="22" y="65"/>
                    </a:cubicBezTo>
                    <a:cubicBezTo>
                      <a:pt x="16" y="65"/>
                      <a:pt x="12" y="56"/>
                      <a:pt x="12" y="53"/>
                    </a:cubicBezTo>
                    <a:cubicBezTo>
                      <a:pt x="12" y="51"/>
                      <a:pt x="19" y="40"/>
                      <a:pt x="19" y="40"/>
                    </a:cubicBezTo>
                    <a:close/>
                  </a:path>
                </a:pathLst>
              </a:custGeom>
              <a:grp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mn-lt"/>
                </a:endParaRPr>
              </a:p>
            </p:txBody>
          </p:sp>
          <p:sp>
            <p:nvSpPr>
              <p:cNvPr id="576" name="Freeform 66">
                <a:extLst>
                  <a:ext uri="{FF2B5EF4-FFF2-40B4-BE49-F238E27FC236}">
                    <a16:creationId xmlns:a16="http://schemas.microsoft.com/office/drawing/2014/main" id="{21312EEE-148A-13CA-E2BD-026C3A602D8E}"/>
                  </a:ext>
                </a:extLst>
              </p:cNvPr>
              <p:cNvSpPr>
                <a:spLocks/>
              </p:cNvSpPr>
              <p:nvPr/>
            </p:nvSpPr>
            <p:spPr bwMode="auto">
              <a:xfrm>
                <a:off x="9079591" y="3288538"/>
                <a:ext cx="64278" cy="47443"/>
              </a:xfrm>
              <a:custGeom>
                <a:avLst/>
                <a:gdLst>
                  <a:gd name="T0" fmla="*/ 40 w 57"/>
                  <a:gd name="T1" fmla="*/ 28 h 42"/>
                  <a:gd name="T2" fmla="*/ 29 w 57"/>
                  <a:gd name="T3" fmla="*/ 22 h 42"/>
                  <a:gd name="T4" fmla="*/ 10 w 57"/>
                  <a:gd name="T5" fmla="*/ 42 h 42"/>
                  <a:gd name="T6" fmla="*/ 6 w 57"/>
                  <a:gd name="T7" fmla="*/ 30 h 42"/>
                  <a:gd name="T8" fmla="*/ 0 w 57"/>
                  <a:gd name="T9" fmla="*/ 22 h 42"/>
                  <a:gd name="T10" fmla="*/ 14 w 57"/>
                  <a:gd name="T11" fmla="*/ 10 h 42"/>
                  <a:gd name="T12" fmla="*/ 40 w 57"/>
                  <a:gd name="T13" fmla="*/ 0 h 42"/>
                  <a:gd name="T14" fmla="*/ 40 w 57"/>
                  <a:gd name="T15" fmla="*/ 28 h 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 h="42">
                    <a:moveTo>
                      <a:pt x="40" y="28"/>
                    </a:moveTo>
                    <a:cubicBezTo>
                      <a:pt x="34" y="28"/>
                      <a:pt x="31" y="23"/>
                      <a:pt x="29" y="22"/>
                    </a:cubicBezTo>
                    <a:cubicBezTo>
                      <a:pt x="22" y="30"/>
                      <a:pt x="20" y="42"/>
                      <a:pt x="10" y="42"/>
                    </a:cubicBezTo>
                    <a:cubicBezTo>
                      <a:pt x="7" y="42"/>
                      <a:pt x="5" y="34"/>
                      <a:pt x="6" y="30"/>
                    </a:cubicBezTo>
                    <a:cubicBezTo>
                      <a:pt x="1" y="27"/>
                      <a:pt x="0" y="26"/>
                      <a:pt x="0" y="22"/>
                    </a:cubicBezTo>
                    <a:cubicBezTo>
                      <a:pt x="0" y="22"/>
                      <a:pt x="14" y="10"/>
                      <a:pt x="14" y="10"/>
                    </a:cubicBezTo>
                    <a:cubicBezTo>
                      <a:pt x="27" y="14"/>
                      <a:pt x="29" y="0"/>
                      <a:pt x="40" y="0"/>
                    </a:cubicBezTo>
                    <a:cubicBezTo>
                      <a:pt x="57" y="0"/>
                      <a:pt x="48" y="28"/>
                      <a:pt x="40" y="28"/>
                    </a:cubicBezTo>
                    <a:close/>
                  </a:path>
                </a:pathLst>
              </a:custGeom>
              <a:grp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mn-lt"/>
                </a:endParaRPr>
              </a:p>
            </p:txBody>
          </p:sp>
          <p:sp>
            <p:nvSpPr>
              <p:cNvPr id="577" name="Freeform 67">
                <a:extLst>
                  <a:ext uri="{FF2B5EF4-FFF2-40B4-BE49-F238E27FC236}">
                    <a16:creationId xmlns:a16="http://schemas.microsoft.com/office/drawing/2014/main" id="{6BA3A178-29BF-EECC-9D88-64195ECB3C4D}"/>
                  </a:ext>
                </a:extLst>
              </p:cNvPr>
              <p:cNvSpPr>
                <a:spLocks/>
              </p:cNvSpPr>
              <p:nvPr/>
            </p:nvSpPr>
            <p:spPr bwMode="auto">
              <a:xfrm>
                <a:off x="9044391" y="3080400"/>
                <a:ext cx="275479" cy="235685"/>
              </a:xfrm>
              <a:custGeom>
                <a:avLst/>
                <a:gdLst>
                  <a:gd name="T0" fmla="*/ 94 w 241"/>
                  <a:gd name="T1" fmla="*/ 199 h 207"/>
                  <a:gd name="T2" fmla="*/ 94 w 241"/>
                  <a:gd name="T3" fmla="*/ 192 h 207"/>
                  <a:gd name="T4" fmla="*/ 97 w 241"/>
                  <a:gd name="T5" fmla="*/ 179 h 207"/>
                  <a:gd name="T6" fmla="*/ 74 w 241"/>
                  <a:gd name="T7" fmla="*/ 172 h 207"/>
                  <a:gd name="T8" fmla="*/ 66 w 241"/>
                  <a:gd name="T9" fmla="*/ 178 h 207"/>
                  <a:gd name="T10" fmla="*/ 50 w 241"/>
                  <a:gd name="T11" fmla="*/ 181 h 207"/>
                  <a:gd name="T12" fmla="*/ 10 w 241"/>
                  <a:gd name="T13" fmla="*/ 192 h 207"/>
                  <a:gd name="T14" fmla="*/ 0 w 241"/>
                  <a:gd name="T15" fmla="*/ 189 h 207"/>
                  <a:gd name="T16" fmla="*/ 10 w 241"/>
                  <a:gd name="T17" fmla="*/ 183 h 207"/>
                  <a:gd name="T18" fmla="*/ 52 w 241"/>
                  <a:gd name="T19" fmla="*/ 152 h 207"/>
                  <a:gd name="T20" fmla="*/ 99 w 241"/>
                  <a:gd name="T21" fmla="*/ 152 h 207"/>
                  <a:gd name="T22" fmla="*/ 123 w 241"/>
                  <a:gd name="T23" fmla="*/ 127 h 207"/>
                  <a:gd name="T24" fmla="*/ 136 w 241"/>
                  <a:gd name="T25" fmla="*/ 107 h 207"/>
                  <a:gd name="T26" fmla="*/ 132 w 241"/>
                  <a:gd name="T27" fmla="*/ 116 h 207"/>
                  <a:gd name="T28" fmla="*/ 136 w 241"/>
                  <a:gd name="T29" fmla="*/ 120 h 207"/>
                  <a:gd name="T30" fmla="*/ 158 w 241"/>
                  <a:gd name="T31" fmla="*/ 109 h 207"/>
                  <a:gd name="T32" fmla="*/ 200 w 241"/>
                  <a:gd name="T33" fmla="*/ 45 h 207"/>
                  <a:gd name="T34" fmla="*/ 197 w 241"/>
                  <a:gd name="T35" fmla="*/ 35 h 207"/>
                  <a:gd name="T36" fmla="*/ 214 w 241"/>
                  <a:gd name="T37" fmla="*/ 6 h 207"/>
                  <a:gd name="T38" fmla="*/ 224 w 241"/>
                  <a:gd name="T39" fmla="*/ 8 h 207"/>
                  <a:gd name="T40" fmla="*/ 222 w 241"/>
                  <a:gd name="T41" fmla="*/ 7 h 207"/>
                  <a:gd name="T42" fmla="*/ 220 w 241"/>
                  <a:gd name="T43" fmla="*/ 0 h 207"/>
                  <a:gd name="T44" fmla="*/ 229 w 241"/>
                  <a:gd name="T45" fmla="*/ 4 h 207"/>
                  <a:gd name="T46" fmla="*/ 231 w 241"/>
                  <a:gd name="T47" fmla="*/ 20 h 207"/>
                  <a:gd name="T48" fmla="*/ 241 w 241"/>
                  <a:gd name="T49" fmla="*/ 48 h 207"/>
                  <a:gd name="T50" fmla="*/ 231 w 241"/>
                  <a:gd name="T51" fmla="*/ 72 h 207"/>
                  <a:gd name="T52" fmla="*/ 231 w 241"/>
                  <a:gd name="T53" fmla="*/ 77 h 207"/>
                  <a:gd name="T54" fmla="*/ 224 w 241"/>
                  <a:gd name="T55" fmla="*/ 79 h 207"/>
                  <a:gd name="T56" fmla="*/ 219 w 241"/>
                  <a:gd name="T57" fmla="*/ 115 h 207"/>
                  <a:gd name="T58" fmla="*/ 210 w 241"/>
                  <a:gd name="T59" fmla="*/ 137 h 207"/>
                  <a:gd name="T60" fmla="*/ 214 w 241"/>
                  <a:gd name="T61" fmla="*/ 152 h 207"/>
                  <a:gd name="T62" fmla="*/ 196 w 241"/>
                  <a:gd name="T63" fmla="*/ 168 h 207"/>
                  <a:gd name="T64" fmla="*/ 197 w 241"/>
                  <a:gd name="T65" fmla="*/ 155 h 207"/>
                  <a:gd name="T66" fmla="*/ 176 w 241"/>
                  <a:gd name="T67" fmla="*/ 174 h 207"/>
                  <a:gd name="T68" fmla="*/ 172 w 241"/>
                  <a:gd name="T69" fmla="*/ 170 h 207"/>
                  <a:gd name="T70" fmla="*/ 165 w 241"/>
                  <a:gd name="T71" fmla="*/ 170 h 207"/>
                  <a:gd name="T72" fmla="*/ 150 w 241"/>
                  <a:gd name="T73" fmla="*/ 180 h 207"/>
                  <a:gd name="T74" fmla="*/ 128 w 241"/>
                  <a:gd name="T75" fmla="*/ 166 h 207"/>
                  <a:gd name="T76" fmla="*/ 123 w 241"/>
                  <a:gd name="T77" fmla="*/ 173 h 207"/>
                  <a:gd name="T78" fmla="*/ 131 w 241"/>
                  <a:gd name="T79" fmla="*/ 185 h 207"/>
                  <a:gd name="T80" fmla="*/ 123 w 241"/>
                  <a:gd name="T81" fmla="*/ 186 h 207"/>
                  <a:gd name="T82" fmla="*/ 105 w 241"/>
                  <a:gd name="T83" fmla="*/ 207 h 207"/>
                  <a:gd name="T84" fmla="*/ 94 w 241"/>
                  <a:gd name="T85" fmla="*/ 199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41" h="207">
                    <a:moveTo>
                      <a:pt x="94" y="199"/>
                    </a:moveTo>
                    <a:cubicBezTo>
                      <a:pt x="92" y="199"/>
                      <a:pt x="94" y="195"/>
                      <a:pt x="94" y="192"/>
                    </a:cubicBezTo>
                    <a:cubicBezTo>
                      <a:pt x="94" y="188"/>
                      <a:pt x="97" y="182"/>
                      <a:pt x="97" y="179"/>
                    </a:cubicBezTo>
                    <a:cubicBezTo>
                      <a:pt x="88" y="177"/>
                      <a:pt x="83" y="172"/>
                      <a:pt x="74" y="172"/>
                    </a:cubicBezTo>
                    <a:cubicBezTo>
                      <a:pt x="69" y="172"/>
                      <a:pt x="69" y="177"/>
                      <a:pt x="66" y="178"/>
                    </a:cubicBezTo>
                    <a:cubicBezTo>
                      <a:pt x="60" y="181"/>
                      <a:pt x="56" y="177"/>
                      <a:pt x="50" y="181"/>
                    </a:cubicBezTo>
                    <a:cubicBezTo>
                      <a:pt x="40" y="185"/>
                      <a:pt x="26" y="192"/>
                      <a:pt x="10" y="192"/>
                    </a:cubicBezTo>
                    <a:cubicBezTo>
                      <a:pt x="5" y="192"/>
                      <a:pt x="0" y="192"/>
                      <a:pt x="0" y="189"/>
                    </a:cubicBezTo>
                    <a:cubicBezTo>
                      <a:pt x="0" y="186"/>
                      <a:pt x="7" y="184"/>
                      <a:pt x="10" y="183"/>
                    </a:cubicBezTo>
                    <a:cubicBezTo>
                      <a:pt x="26" y="172"/>
                      <a:pt x="32" y="152"/>
                      <a:pt x="52" y="152"/>
                    </a:cubicBezTo>
                    <a:cubicBezTo>
                      <a:pt x="75" y="152"/>
                      <a:pt x="82" y="152"/>
                      <a:pt x="99" y="152"/>
                    </a:cubicBezTo>
                    <a:cubicBezTo>
                      <a:pt x="112" y="152"/>
                      <a:pt x="116" y="127"/>
                      <a:pt x="123" y="127"/>
                    </a:cubicBezTo>
                    <a:cubicBezTo>
                      <a:pt x="124" y="127"/>
                      <a:pt x="134" y="108"/>
                      <a:pt x="136" y="107"/>
                    </a:cubicBezTo>
                    <a:cubicBezTo>
                      <a:pt x="134" y="110"/>
                      <a:pt x="132" y="113"/>
                      <a:pt x="132" y="116"/>
                    </a:cubicBezTo>
                    <a:cubicBezTo>
                      <a:pt x="132" y="118"/>
                      <a:pt x="135" y="120"/>
                      <a:pt x="136" y="120"/>
                    </a:cubicBezTo>
                    <a:cubicBezTo>
                      <a:pt x="147" y="120"/>
                      <a:pt x="149" y="112"/>
                      <a:pt x="158" y="109"/>
                    </a:cubicBezTo>
                    <a:cubicBezTo>
                      <a:pt x="174" y="103"/>
                      <a:pt x="200" y="70"/>
                      <a:pt x="200" y="45"/>
                    </a:cubicBezTo>
                    <a:cubicBezTo>
                      <a:pt x="200" y="39"/>
                      <a:pt x="197" y="39"/>
                      <a:pt x="197" y="35"/>
                    </a:cubicBezTo>
                    <a:cubicBezTo>
                      <a:pt x="197" y="26"/>
                      <a:pt x="204" y="6"/>
                      <a:pt x="214" y="6"/>
                    </a:cubicBezTo>
                    <a:cubicBezTo>
                      <a:pt x="216" y="6"/>
                      <a:pt x="215" y="16"/>
                      <a:pt x="224" y="8"/>
                    </a:cubicBezTo>
                    <a:cubicBezTo>
                      <a:pt x="223" y="8"/>
                      <a:pt x="222" y="7"/>
                      <a:pt x="222" y="7"/>
                    </a:cubicBezTo>
                    <a:cubicBezTo>
                      <a:pt x="219" y="7"/>
                      <a:pt x="218" y="0"/>
                      <a:pt x="220" y="0"/>
                    </a:cubicBezTo>
                    <a:cubicBezTo>
                      <a:pt x="225" y="0"/>
                      <a:pt x="228" y="2"/>
                      <a:pt x="229" y="4"/>
                    </a:cubicBezTo>
                    <a:cubicBezTo>
                      <a:pt x="232" y="10"/>
                      <a:pt x="231" y="14"/>
                      <a:pt x="231" y="20"/>
                    </a:cubicBezTo>
                    <a:cubicBezTo>
                      <a:pt x="231" y="31"/>
                      <a:pt x="241" y="37"/>
                      <a:pt x="241" y="48"/>
                    </a:cubicBezTo>
                    <a:cubicBezTo>
                      <a:pt x="241" y="61"/>
                      <a:pt x="231" y="62"/>
                      <a:pt x="231" y="72"/>
                    </a:cubicBezTo>
                    <a:cubicBezTo>
                      <a:pt x="231" y="74"/>
                      <a:pt x="231" y="76"/>
                      <a:pt x="231" y="77"/>
                    </a:cubicBezTo>
                    <a:cubicBezTo>
                      <a:pt x="228" y="80"/>
                      <a:pt x="226" y="78"/>
                      <a:pt x="224" y="79"/>
                    </a:cubicBezTo>
                    <a:cubicBezTo>
                      <a:pt x="216" y="81"/>
                      <a:pt x="219" y="106"/>
                      <a:pt x="219" y="115"/>
                    </a:cubicBezTo>
                    <a:cubicBezTo>
                      <a:pt x="219" y="122"/>
                      <a:pt x="210" y="126"/>
                      <a:pt x="210" y="137"/>
                    </a:cubicBezTo>
                    <a:cubicBezTo>
                      <a:pt x="210" y="144"/>
                      <a:pt x="213" y="147"/>
                      <a:pt x="214" y="152"/>
                    </a:cubicBezTo>
                    <a:cubicBezTo>
                      <a:pt x="205" y="157"/>
                      <a:pt x="205" y="165"/>
                      <a:pt x="196" y="168"/>
                    </a:cubicBezTo>
                    <a:cubicBezTo>
                      <a:pt x="193" y="161"/>
                      <a:pt x="196" y="161"/>
                      <a:pt x="197" y="155"/>
                    </a:cubicBezTo>
                    <a:cubicBezTo>
                      <a:pt x="186" y="162"/>
                      <a:pt x="179" y="163"/>
                      <a:pt x="176" y="174"/>
                    </a:cubicBezTo>
                    <a:cubicBezTo>
                      <a:pt x="175" y="174"/>
                      <a:pt x="172" y="172"/>
                      <a:pt x="172" y="170"/>
                    </a:cubicBezTo>
                    <a:cubicBezTo>
                      <a:pt x="165" y="170"/>
                      <a:pt x="165" y="170"/>
                      <a:pt x="165" y="170"/>
                    </a:cubicBezTo>
                    <a:cubicBezTo>
                      <a:pt x="160" y="175"/>
                      <a:pt x="156" y="180"/>
                      <a:pt x="150" y="180"/>
                    </a:cubicBezTo>
                    <a:cubicBezTo>
                      <a:pt x="134" y="180"/>
                      <a:pt x="135" y="166"/>
                      <a:pt x="128" y="166"/>
                    </a:cubicBezTo>
                    <a:cubicBezTo>
                      <a:pt x="126" y="166"/>
                      <a:pt x="123" y="170"/>
                      <a:pt x="123" y="173"/>
                    </a:cubicBezTo>
                    <a:cubicBezTo>
                      <a:pt x="123" y="176"/>
                      <a:pt x="130" y="185"/>
                      <a:pt x="131" y="185"/>
                    </a:cubicBezTo>
                    <a:cubicBezTo>
                      <a:pt x="129" y="186"/>
                      <a:pt x="126" y="186"/>
                      <a:pt x="123" y="186"/>
                    </a:cubicBezTo>
                    <a:cubicBezTo>
                      <a:pt x="118" y="186"/>
                      <a:pt x="109" y="199"/>
                      <a:pt x="105" y="207"/>
                    </a:cubicBezTo>
                    <a:cubicBezTo>
                      <a:pt x="99" y="205"/>
                      <a:pt x="100" y="199"/>
                      <a:pt x="94" y="199"/>
                    </a:cubicBezTo>
                    <a:close/>
                  </a:path>
                </a:pathLst>
              </a:custGeom>
              <a:grp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mn-lt"/>
                </a:endParaRPr>
              </a:p>
            </p:txBody>
          </p:sp>
          <p:sp>
            <p:nvSpPr>
              <p:cNvPr id="578" name="Freeform 68">
                <a:extLst>
                  <a:ext uri="{FF2B5EF4-FFF2-40B4-BE49-F238E27FC236}">
                    <a16:creationId xmlns:a16="http://schemas.microsoft.com/office/drawing/2014/main" id="{9905597C-78F7-E829-5BE5-964C8712AB28}"/>
                  </a:ext>
                </a:extLst>
              </p:cNvPr>
              <p:cNvSpPr>
                <a:spLocks/>
              </p:cNvSpPr>
              <p:nvPr/>
            </p:nvSpPr>
            <p:spPr bwMode="auto">
              <a:xfrm>
                <a:off x="9266305" y="2948783"/>
                <a:ext cx="142331" cy="127025"/>
              </a:xfrm>
              <a:custGeom>
                <a:avLst/>
                <a:gdLst>
                  <a:gd name="T0" fmla="*/ 18 w 124"/>
                  <a:gd name="T1" fmla="*/ 60 h 110"/>
                  <a:gd name="T2" fmla="*/ 25 w 124"/>
                  <a:gd name="T3" fmla="*/ 60 h 110"/>
                  <a:gd name="T4" fmla="*/ 43 w 124"/>
                  <a:gd name="T5" fmla="*/ 19 h 110"/>
                  <a:gd name="T6" fmla="*/ 40 w 124"/>
                  <a:gd name="T7" fmla="*/ 11 h 110"/>
                  <a:gd name="T8" fmla="*/ 44 w 124"/>
                  <a:gd name="T9" fmla="*/ 0 h 110"/>
                  <a:gd name="T10" fmla="*/ 103 w 124"/>
                  <a:gd name="T11" fmla="*/ 40 h 110"/>
                  <a:gd name="T12" fmla="*/ 119 w 124"/>
                  <a:gd name="T13" fmla="*/ 39 h 110"/>
                  <a:gd name="T14" fmla="*/ 114 w 124"/>
                  <a:gd name="T15" fmla="*/ 48 h 110"/>
                  <a:gd name="T16" fmla="*/ 124 w 124"/>
                  <a:gd name="T17" fmla="*/ 58 h 110"/>
                  <a:gd name="T18" fmla="*/ 100 w 124"/>
                  <a:gd name="T19" fmla="*/ 66 h 110"/>
                  <a:gd name="T20" fmla="*/ 73 w 124"/>
                  <a:gd name="T21" fmla="*/ 93 h 110"/>
                  <a:gd name="T22" fmla="*/ 40 w 124"/>
                  <a:gd name="T23" fmla="*/ 75 h 110"/>
                  <a:gd name="T24" fmla="*/ 35 w 124"/>
                  <a:gd name="T25" fmla="*/ 82 h 110"/>
                  <a:gd name="T26" fmla="*/ 12 w 124"/>
                  <a:gd name="T27" fmla="*/ 87 h 110"/>
                  <a:gd name="T28" fmla="*/ 27 w 124"/>
                  <a:gd name="T29" fmla="*/ 98 h 110"/>
                  <a:gd name="T30" fmla="*/ 8 w 124"/>
                  <a:gd name="T31" fmla="*/ 110 h 110"/>
                  <a:gd name="T32" fmla="*/ 4 w 124"/>
                  <a:gd name="T33" fmla="*/ 110 h 110"/>
                  <a:gd name="T34" fmla="*/ 4 w 124"/>
                  <a:gd name="T35" fmla="*/ 92 h 110"/>
                  <a:gd name="T36" fmla="*/ 0 w 124"/>
                  <a:gd name="T37" fmla="*/ 84 h 110"/>
                  <a:gd name="T38" fmla="*/ 14 w 124"/>
                  <a:gd name="T39" fmla="*/ 64 h 110"/>
                  <a:gd name="T40" fmla="*/ 14 w 124"/>
                  <a:gd name="T41" fmla="*/ 58 h 110"/>
                  <a:gd name="T42" fmla="*/ 19 w 124"/>
                  <a:gd name="T43" fmla="*/ 62 h 110"/>
                  <a:gd name="T44" fmla="*/ 18 w 124"/>
                  <a:gd name="T45" fmla="*/ 6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4" h="110">
                    <a:moveTo>
                      <a:pt x="18" y="60"/>
                    </a:moveTo>
                    <a:cubicBezTo>
                      <a:pt x="20" y="61"/>
                      <a:pt x="23" y="60"/>
                      <a:pt x="25" y="60"/>
                    </a:cubicBezTo>
                    <a:cubicBezTo>
                      <a:pt x="38" y="60"/>
                      <a:pt x="43" y="29"/>
                      <a:pt x="43" y="19"/>
                    </a:cubicBezTo>
                    <a:cubicBezTo>
                      <a:pt x="43" y="15"/>
                      <a:pt x="40" y="14"/>
                      <a:pt x="40" y="11"/>
                    </a:cubicBezTo>
                    <a:cubicBezTo>
                      <a:pt x="40" y="5"/>
                      <a:pt x="43" y="3"/>
                      <a:pt x="44" y="0"/>
                    </a:cubicBezTo>
                    <a:cubicBezTo>
                      <a:pt x="65" y="15"/>
                      <a:pt x="74" y="40"/>
                      <a:pt x="103" y="40"/>
                    </a:cubicBezTo>
                    <a:cubicBezTo>
                      <a:pt x="109" y="40"/>
                      <a:pt x="114" y="35"/>
                      <a:pt x="119" y="39"/>
                    </a:cubicBezTo>
                    <a:cubicBezTo>
                      <a:pt x="118" y="43"/>
                      <a:pt x="114" y="44"/>
                      <a:pt x="114" y="48"/>
                    </a:cubicBezTo>
                    <a:cubicBezTo>
                      <a:pt x="114" y="53"/>
                      <a:pt x="121" y="58"/>
                      <a:pt x="124" y="58"/>
                    </a:cubicBezTo>
                    <a:cubicBezTo>
                      <a:pt x="117" y="63"/>
                      <a:pt x="112" y="66"/>
                      <a:pt x="100" y="66"/>
                    </a:cubicBezTo>
                    <a:cubicBezTo>
                      <a:pt x="84" y="66"/>
                      <a:pt x="79" y="84"/>
                      <a:pt x="73" y="93"/>
                    </a:cubicBezTo>
                    <a:cubicBezTo>
                      <a:pt x="61" y="85"/>
                      <a:pt x="53" y="84"/>
                      <a:pt x="40" y="75"/>
                    </a:cubicBezTo>
                    <a:cubicBezTo>
                      <a:pt x="38" y="76"/>
                      <a:pt x="35" y="79"/>
                      <a:pt x="35" y="82"/>
                    </a:cubicBezTo>
                    <a:cubicBezTo>
                      <a:pt x="25" y="82"/>
                      <a:pt x="12" y="74"/>
                      <a:pt x="12" y="87"/>
                    </a:cubicBezTo>
                    <a:cubicBezTo>
                      <a:pt x="12" y="95"/>
                      <a:pt x="24" y="95"/>
                      <a:pt x="27" y="98"/>
                    </a:cubicBezTo>
                    <a:cubicBezTo>
                      <a:pt x="21" y="107"/>
                      <a:pt x="15" y="104"/>
                      <a:pt x="8" y="110"/>
                    </a:cubicBezTo>
                    <a:cubicBezTo>
                      <a:pt x="4" y="110"/>
                      <a:pt x="4" y="110"/>
                      <a:pt x="4" y="110"/>
                    </a:cubicBezTo>
                    <a:cubicBezTo>
                      <a:pt x="4" y="105"/>
                      <a:pt x="4" y="93"/>
                      <a:pt x="4" y="92"/>
                    </a:cubicBezTo>
                    <a:cubicBezTo>
                      <a:pt x="4" y="89"/>
                      <a:pt x="0" y="87"/>
                      <a:pt x="0" y="84"/>
                    </a:cubicBezTo>
                    <a:cubicBezTo>
                      <a:pt x="0" y="75"/>
                      <a:pt x="12" y="70"/>
                      <a:pt x="14" y="64"/>
                    </a:cubicBezTo>
                    <a:cubicBezTo>
                      <a:pt x="14" y="58"/>
                      <a:pt x="14" y="58"/>
                      <a:pt x="14" y="58"/>
                    </a:cubicBezTo>
                    <a:cubicBezTo>
                      <a:pt x="15" y="59"/>
                      <a:pt x="17" y="60"/>
                      <a:pt x="19" y="62"/>
                    </a:cubicBezTo>
                    <a:lnTo>
                      <a:pt x="18" y="60"/>
                    </a:lnTo>
                    <a:close/>
                  </a:path>
                </a:pathLst>
              </a:custGeom>
              <a:grp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mn-lt"/>
                </a:endParaRPr>
              </a:p>
            </p:txBody>
          </p:sp>
          <p:sp>
            <p:nvSpPr>
              <p:cNvPr id="579" name="Freeform 69">
                <a:extLst>
                  <a:ext uri="{FF2B5EF4-FFF2-40B4-BE49-F238E27FC236}">
                    <a16:creationId xmlns:a16="http://schemas.microsoft.com/office/drawing/2014/main" id="{DEE23CE5-C273-A6A1-5F06-F0BB8999FA5F}"/>
                  </a:ext>
                </a:extLst>
              </p:cNvPr>
              <p:cNvSpPr>
                <a:spLocks/>
              </p:cNvSpPr>
              <p:nvPr/>
            </p:nvSpPr>
            <p:spPr bwMode="auto">
              <a:xfrm>
                <a:off x="9405575" y="2980922"/>
                <a:ext cx="22957" cy="22956"/>
              </a:xfrm>
              <a:custGeom>
                <a:avLst/>
                <a:gdLst>
                  <a:gd name="T0" fmla="*/ 17 w 21"/>
                  <a:gd name="T1" fmla="*/ 0 h 20"/>
                  <a:gd name="T2" fmla="*/ 21 w 21"/>
                  <a:gd name="T3" fmla="*/ 4 h 20"/>
                  <a:gd name="T4" fmla="*/ 2 w 21"/>
                  <a:gd name="T5" fmla="*/ 20 h 20"/>
                  <a:gd name="T6" fmla="*/ 2 w 21"/>
                  <a:gd name="T7" fmla="*/ 13 h 20"/>
                  <a:gd name="T8" fmla="*/ 19 w 21"/>
                  <a:gd name="T9" fmla="*/ 1 h 20"/>
                  <a:gd name="T10" fmla="*/ 17 w 21"/>
                  <a:gd name="T11" fmla="*/ 0 h 20"/>
                </a:gdLst>
                <a:ahLst/>
                <a:cxnLst>
                  <a:cxn ang="0">
                    <a:pos x="T0" y="T1"/>
                  </a:cxn>
                  <a:cxn ang="0">
                    <a:pos x="T2" y="T3"/>
                  </a:cxn>
                  <a:cxn ang="0">
                    <a:pos x="T4" y="T5"/>
                  </a:cxn>
                  <a:cxn ang="0">
                    <a:pos x="T6" y="T7"/>
                  </a:cxn>
                  <a:cxn ang="0">
                    <a:pos x="T8" y="T9"/>
                  </a:cxn>
                  <a:cxn ang="0">
                    <a:pos x="T10" y="T11"/>
                  </a:cxn>
                </a:cxnLst>
                <a:rect l="0" t="0" r="r" b="b"/>
                <a:pathLst>
                  <a:path w="21" h="20">
                    <a:moveTo>
                      <a:pt x="17" y="0"/>
                    </a:moveTo>
                    <a:cubicBezTo>
                      <a:pt x="21" y="4"/>
                      <a:pt x="21" y="4"/>
                      <a:pt x="21" y="4"/>
                    </a:cubicBezTo>
                    <a:cubicBezTo>
                      <a:pt x="18" y="8"/>
                      <a:pt x="9" y="20"/>
                      <a:pt x="2" y="20"/>
                    </a:cubicBezTo>
                    <a:cubicBezTo>
                      <a:pt x="0" y="20"/>
                      <a:pt x="0" y="16"/>
                      <a:pt x="2" y="13"/>
                    </a:cubicBezTo>
                    <a:cubicBezTo>
                      <a:pt x="5" y="8"/>
                      <a:pt x="13" y="1"/>
                      <a:pt x="19" y="1"/>
                    </a:cubicBezTo>
                    <a:lnTo>
                      <a:pt x="17" y="0"/>
                    </a:lnTo>
                    <a:close/>
                  </a:path>
                </a:pathLst>
              </a:custGeom>
              <a:grp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mn-lt"/>
                </a:endParaRPr>
              </a:p>
            </p:txBody>
          </p:sp>
          <p:sp>
            <p:nvSpPr>
              <p:cNvPr id="580" name="Freeform 70">
                <a:extLst>
                  <a:ext uri="{FF2B5EF4-FFF2-40B4-BE49-F238E27FC236}">
                    <a16:creationId xmlns:a16="http://schemas.microsoft.com/office/drawing/2014/main" id="{FA74CC0F-8FB3-5170-F2F8-7B6A92DCE10F}"/>
                  </a:ext>
                </a:extLst>
              </p:cNvPr>
              <p:cNvSpPr>
                <a:spLocks/>
              </p:cNvSpPr>
              <p:nvPr/>
            </p:nvSpPr>
            <p:spPr bwMode="auto">
              <a:xfrm>
                <a:off x="9453019" y="2948783"/>
                <a:ext cx="33670" cy="22956"/>
              </a:xfrm>
              <a:custGeom>
                <a:avLst/>
                <a:gdLst>
                  <a:gd name="T0" fmla="*/ 29 w 29"/>
                  <a:gd name="T1" fmla="*/ 5 h 21"/>
                  <a:gd name="T2" fmla="*/ 1 w 29"/>
                  <a:gd name="T3" fmla="*/ 21 h 21"/>
                  <a:gd name="T4" fmla="*/ 1 w 29"/>
                  <a:gd name="T5" fmla="*/ 17 h 21"/>
                  <a:gd name="T6" fmla="*/ 17 w 29"/>
                  <a:gd name="T7" fmla="*/ 0 h 21"/>
                  <a:gd name="T8" fmla="*/ 29 w 29"/>
                  <a:gd name="T9" fmla="*/ 0 h 21"/>
                  <a:gd name="T10" fmla="*/ 29 w 29"/>
                  <a:gd name="T11" fmla="*/ 5 h 21"/>
                </a:gdLst>
                <a:ahLst/>
                <a:cxnLst>
                  <a:cxn ang="0">
                    <a:pos x="T0" y="T1"/>
                  </a:cxn>
                  <a:cxn ang="0">
                    <a:pos x="T2" y="T3"/>
                  </a:cxn>
                  <a:cxn ang="0">
                    <a:pos x="T4" y="T5"/>
                  </a:cxn>
                  <a:cxn ang="0">
                    <a:pos x="T6" y="T7"/>
                  </a:cxn>
                  <a:cxn ang="0">
                    <a:pos x="T8" y="T9"/>
                  </a:cxn>
                  <a:cxn ang="0">
                    <a:pos x="T10" y="T11"/>
                  </a:cxn>
                </a:cxnLst>
                <a:rect l="0" t="0" r="r" b="b"/>
                <a:pathLst>
                  <a:path w="29" h="21">
                    <a:moveTo>
                      <a:pt x="29" y="5"/>
                    </a:moveTo>
                    <a:cubicBezTo>
                      <a:pt x="11" y="5"/>
                      <a:pt x="11" y="21"/>
                      <a:pt x="1" y="21"/>
                    </a:cubicBezTo>
                    <a:cubicBezTo>
                      <a:pt x="0" y="21"/>
                      <a:pt x="1" y="18"/>
                      <a:pt x="1" y="17"/>
                    </a:cubicBezTo>
                    <a:cubicBezTo>
                      <a:pt x="1" y="17"/>
                      <a:pt x="8" y="0"/>
                      <a:pt x="17" y="0"/>
                    </a:cubicBezTo>
                    <a:cubicBezTo>
                      <a:pt x="22" y="0"/>
                      <a:pt x="26" y="1"/>
                      <a:pt x="29" y="0"/>
                    </a:cubicBezTo>
                    <a:lnTo>
                      <a:pt x="29" y="5"/>
                    </a:lnTo>
                    <a:close/>
                  </a:path>
                </a:pathLst>
              </a:custGeom>
              <a:grp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mn-lt"/>
                </a:endParaRPr>
              </a:p>
            </p:txBody>
          </p:sp>
          <p:sp>
            <p:nvSpPr>
              <p:cNvPr id="581" name="Freeform 71">
                <a:extLst>
                  <a:ext uri="{FF2B5EF4-FFF2-40B4-BE49-F238E27FC236}">
                    <a16:creationId xmlns:a16="http://schemas.microsoft.com/office/drawing/2014/main" id="{95E0CE6B-D4F8-0C89-56B2-7A7ECF55A8FA}"/>
                  </a:ext>
                </a:extLst>
              </p:cNvPr>
              <p:cNvSpPr>
                <a:spLocks/>
              </p:cNvSpPr>
              <p:nvPr/>
            </p:nvSpPr>
            <p:spPr bwMode="auto">
              <a:xfrm>
                <a:off x="9511175" y="2921236"/>
                <a:ext cx="16835" cy="18365"/>
              </a:xfrm>
              <a:custGeom>
                <a:avLst/>
                <a:gdLst>
                  <a:gd name="T0" fmla="*/ 2 w 15"/>
                  <a:gd name="T1" fmla="*/ 11 h 16"/>
                  <a:gd name="T2" fmla="*/ 3 w 15"/>
                  <a:gd name="T3" fmla="*/ 5 h 16"/>
                  <a:gd name="T4" fmla="*/ 15 w 15"/>
                  <a:gd name="T5" fmla="*/ 0 h 16"/>
                  <a:gd name="T6" fmla="*/ 2 w 15"/>
                  <a:gd name="T7" fmla="*/ 16 h 16"/>
                  <a:gd name="T8" fmla="*/ 2 w 15"/>
                  <a:gd name="T9" fmla="*/ 11 h 16"/>
                </a:gdLst>
                <a:ahLst/>
                <a:cxnLst>
                  <a:cxn ang="0">
                    <a:pos x="T0" y="T1"/>
                  </a:cxn>
                  <a:cxn ang="0">
                    <a:pos x="T2" y="T3"/>
                  </a:cxn>
                  <a:cxn ang="0">
                    <a:pos x="T4" y="T5"/>
                  </a:cxn>
                  <a:cxn ang="0">
                    <a:pos x="T6" y="T7"/>
                  </a:cxn>
                  <a:cxn ang="0">
                    <a:pos x="T8" y="T9"/>
                  </a:cxn>
                </a:cxnLst>
                <a:rect l="0" t="0" r="r" b="b"/>
                <a:pathLst>
                  <a:path w="15" h="16">
                    <a:moveTo>
                      <a:pt x="2" y="11"/>
                    </a:moveTo>
                    <a:cubicBezTo>
                      <a:pt x="4" y="11"/>
                      <a:pt x="2" y="7"/>
                      <a:pt x="3" y="5"/>
                    </a:cubicBezTo>
                    <a:cubicBezTo>
                      <a:pt x="4" y="0"/>
                      <a:pt x="13" y="0"/>
                      <a:pt x="15" y="0"/>
                    </a:cubicBezTo>
                    <a:cubicBezTo>
                      <a:pt x="14" y="5"/>
                      <a:pt x="8" y="16"/>
                      <a:pt x="2" y="16"/>
                    </a:cubicBezTo>
                    <a:cubicBezTo>
                      <a:pt x="0" y="16"/>
                      <a:pt x="0" y="11"/>
                      <a:pt x="2" y="11"/>
                    </a:cubicBezTo>
                    <a:close/>
                  </a:path>
                </a:pathLst>
              </a:custGeom>
              <a:grp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mn-lt"/>
                </a:endParaRPr>
              </a:p>
            </p:txBody>
          </p:sp>
          <p:sp>
            <p:nvSpPr>
              <p:cNvPr id="582" name="Freeform 72">
                <a:extLst>
                  <a:ext uri="{FF2B5EF4-FFF2-40B4-BE49-F238E27FC236}">
                    <a16:creationId xmlns:a16="http://schemas.microsoft.com/office/drawing/2014/main" id="{E1C125D8-A5E7-C242-30D9-3D1FB2646BFD}"/>
                  </a:ext>
                </a:extLst>
              </p:cNvPr>
              <p:cNvSpPr>
                <a:spLocks/>
              </p:cNvSpPr>
              <p:nvPr/>
            </p:nvSpPr>
            <p:spPr bwMode="auto">
              <a:xfrm>
                <a:off x="9310688" y="2644229"/>
                <a:ext cx="70400" cy="284659"/>
              </a:xfrm>
              <a:custGeom>
                <a:avLst/>
                <a:gdLst>
                  <a:gd name="T0" fmla="*/ 45 w 61"/>
                  <a:gd name="T1" fmla="*/ 152 h 249"/>
                  <a:gd name="T2" fmla="*/ 23 w 61"/>
                  <a:gd name="T3" fmla="*/ 198 h 249"/>
                  <a:gd name="T4" fmla="*/ 45 w 61"/>
                  <a:gd name="T5" fmla="*/ 239 h 249"/>
                  <a:gd name="T6" fmla="*/ 42 w 61"/>
                  <a:gd name="T7" fmla="*/ 240 h 249"/>
                  <a:gd name="T8" fmla="*/ 35 w 61"/>
                  <a:gd name="T9" fmla="*/ 232 h 249"/>
                  <a:gd name="T10" fmla="*/ 27 w 61"/>
                  <a:gd name="T11" fmla="*/ 232 h 249"/>
                  <a:gd name="T12" fmla="*/ 9 w 61"/>
                  <a:gd name="T13" fmla="*/ 249 h 249"/>
                  <a:gd name="T14" fmla="*/ 9 w 61"/>
                  <a:gd name="T15" fmla="*/ 226 h 249"/>
                  <a:gd name="T16" fmla="*/ 12 w 61"/>
                  <a:gd name="T17" fmla="*/ 190 h 249"/>
                  <a:gd name="T18" fmla="*/ 7 w 61"/>
                  <a:gd name="T19" fmla="*/ 168 h 249"/>
                  <a:gd name="T20" fmla="*/ 11 w 61"/>
                  <a:gd name="T21" fmla="*/ 143 h 249"/>
                  <a:gd name="T22" fmla="*/ 11 w 61"/>
                  <a:gd name="T23" fmla="*/ 96 h 249"/>
                  <a:gd name="T24" fmla="*/ 0 w 61"/>
                  <a:gd name="T25" fmla="*/ 68 h 249"/>
                  <a:gd name="T26" fmla="*/ 16 w 61"/>
                  <a:gd name="T27" fmla="*/ 27 h 249"/>
                  <a:gd name="T28" fmla="*/ 19 w 61"/>
                  <a:gd name="T29" fmla="*/ 17 h 249"/>
                  <a:gd name="T30" fmla="*/ 19 w 61"/>
                  <a:gd name="T31" fmla="*/ 0 h 249"/>
                  <a:gd name="T32" fmla="*/ 24 w 61"/>
                  <a:gd name="T33" fmla="*/ 0 h 249"/>
                  <a:gd name="T34" fmla="*/ 33 w 61"/>
                  <a:gd name="T35" fmla="*/ 37 h 249"/>
                  <a:gd name="T36" fmla="*/ 35 w 61"/>
                  <a:gd name="T37" fmla="*/ 67 h 249"/>
                  <a:gd name="T38" fmla="*/ 35 w 61"/>
                  <a:gd name="T39" fmla="*/ 86 h 249"/>
                  <a:gd name="T40" fmla="*/ 41 w 61"/>
                  <a:gd name="T41" fmla="*/ 108 h 249"/>
                  <a:gd name="T42" fmla="*/ 61 w 61"/>
                  <a:gd name="T43" fmla="*/ 163 h 249"/>
                  <a:gd name="T44" fmla="*/ 45 w 61"/>
                  <a:gd name="T45" fmla="*/ 15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1" h="249">
                    <a:moveTo>
                      <a:pt x="45" y="152"/>
                    </a:moveTo>
                    <a:cubicBezTo>
                      <a:pt x="25" y="152"/>
                      <a:pt x="23" y="178"/>
                      <a:pt x="23" y="198"/>
                    </a:cubicBezTo>
                    <a:cubicBezTo>
                      <a:pt x="23" y="217"/>
                      <a:pt x="38" y="225"/>
                      <a:pt x="45" y="239"/>
                    </a:cubicBezTo>
                    <a:cubicBezTo>
                      <a:pt x="45" y="239"/>
                      <a:pt x="43" y="240"/>
                      <a:pt x="42" y="240"/>
                    </a:cubicBezTo>
                    <a:cubicBezTo>
                      <a:pt x="39" y="240"/>
                      <a:pt x="35" y="235"/>
                      <a:pt x="35" y="232"/>
                    </a:cubicBezTo>
                    <a:cubicBezTo>
                      <a:pt x="32" y="232"/>
                      <a:pt x="29" y="232"/>
                      <a:pt x="27" y="232"/>
                    </a:cubicBezTo>
                    <a:cubicBezTo>
                      <a:pt x="18" y="232"/>
                      <a:pt x="18" y="249"/>
                      <a:pt x="9" y="249"/>
                    </a:cubicBezTo>
                    <a:cubicBezTo>
                      <a:pt x="7" y="249"/>
                      <a:pt x="9" y="230"/>
                      <a:pt x="9" y="226"/>
                    </a:cubicBezTo>
                    <a:cubicBezTo>
                      <a:pt x="9" y="212"/>
                      <a:pt x="12" y="202"/>
                      <a:pt x="12" y="190"/>
                    </a:cubicBezTo>
                    <a:cubicBezTo>
                      <a:pt x="12" y="179"/>
                      <a:pt x="7" y="178"/>
                      <a:pt x="7" y="168"/>
                    </a:cubicBezTo>
                    <a:cubicBezTo>
                      <a:pt x="7" y="156"/>
                      <a:pt x="11" y="153"/>
                      <a:pt x="11" y="143"/>
                    </a:cubicBezTo>
                    <a:cubicBezTo>
                      <a:pt x="11" y="123"/>
                      <a:pt x="11" y="116"/>
                      <a:pt x="11" y="96"/>
                    </a:cubicBezTo>
                    <a:cubicBezTo>
                      <a:pt x="11" y="85"/>
                      <a:pt x="0" y="80"/>
                      <a:pt x="0" y="68"/>
                    </a:cubicBezTo>
                    <a:cubicBezTo>
                      <a:pt x="0" y="51"/>
                      <a:pt x="4" y="30"/>
                      <a:pt x="16" y="27"/>
                    </a:cubicBezTo>
                    <a:cubicBezTo>
                      <a:pt x="16" y="23"/>
                      <a:pt x="19" y="21"/>
                      <a:pt x="19" y="17"/>
                    </a:cubicBezTo>
                    <a:cubicBezTo>
                      <a:pt x="19" y="9"/>
                      <a:pt x="19" y="7"/>
                      <a:pt x="19" y="0"/>
                    </a:cubicBezTo>
                    <a:cubicBezTo>
                      <a:pt x="20" y="0"/>
                      <a:pt x="23" y="0"/>
                      <a:pt x="24" y="0"/>
                    </a:cubicBezTo>
                    <a:cubicBezTo>
                      <a:pt x="24" y="16"/>
                      <a:pt x="30" y="27"/>
                      <a:pt x="33" y="37"/>
                    </a:cubicBezTo>
                    <a:cubicBezTo>
                      <a:pt x="36" y="48"/>
                      <a:pt x="30" y="56"/>
                      <a:pt x="35" y="67"/>
                    </a:cubicBezTo>
                    <a:cubicBezTo>
                      <a:pt x="35" y="86"/>
                      <a:pt x="35" y="86"/>
                      <a:pt x="35" y="86"/>
                    </a:cubicBezTo>
                    <a:cubicBezTo>
                      <a:pt x="34" y="94"/>
                      <a:pt x="39" y="103"/>
                      <a:pt x="41" y="108"/>
                    </a:cubicBezTo>
                    <a:cubicBezTo>
                      <a:pt x="47" y="127"/>
                      <a:pt x="57" y="143"/>
                      <a:pt x="61" y="163"/>
                    </a:cubicBezTo>
                    <a:cubicBezTo>
                      <a:pt x="57" y="157"/>
                      <a:pt x="52" y="152"/>
                      <a:pt x="45" y="152"/>
                    </a:cubicBezTo>
                    <a:close/>
                  </a:path>
                </a:pathLst>
              </a:custGeom>
              <a:grp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mn-lt"/>
                </a:endParaRPr>
              </a:p>
            </p:txBody>
          </p:sp>
          <p:sp>
            <p:nvSpPr>
              <p:cNvPr id="583" name="Freeform 73">
                <a:extLst>
                  <a:ext uri="{FF2B5EF4-FFF2-40B4-BE49-F238E27FC236}">
                    <a16:creationId xmlns:a16="http://schemas.microsoft.com/office/drawing/2014/main" id="{EEBC96B5-0B2C-95A1-2890-7D6E3C38BEA8}"/>
                  </a:ext>
                </a:extLst>
              </p:cNvPr>
              <p:cNvSpPr>
                <a:spLocks/>
              </p:cNvSpPr>
              <p:nvPr/>
            </p:nvSpPr>
            <p:spPr bwMode="auto">
              <a:xfrm>
                <a:off x="7080838" y="1655574"/>
                <a:ext cx="433114" cy="335163"/>
              </a:xfrm>
              <a:custGeom>
                <a:avLst/>
                <a:gdLst>
                  <a:gd name="T0" fmla="*/ 131 w 379"/>
                  <a:gd name="T1" fmla="*/ 290 h 292"/>
                  <a:gd name="T2" fmla="*/ 87 w 379"/>
                  <a:gd name="T3" fmla="*/ 236 h 292"/>
                  <a:gd name="T4" fmla="*/ 178 w 379"/>
                  <a:gd name="T5" fmla="*/ 121 h 292"/>
                  <a:gd name="T6" fmla="*/ 215 w 379"/>
                  <a:gd name="T7" fmla="*/ 99 h 292"/>
                  <a:gd name="T8" fmla="*/ 231 w 379"/>
                  <a:gd name="T9" fmla="*/ 81 h 292"/>
                  <a:gd name="T10" fmla="*/ 302 w 379"/>
                  <a:gd name="T11" fmla="*/ 61 h 292"/>
                  <a:gd name="T12" fmla="*/ 379 w 379"/>
                  <a:gd name="T13" fmla="*/ 20 h 292"/>
                  <a:gd name="T14" fmla="*/ 349 w 379"/>
                  <a:gd name="T15" fmla="*/ 0 h 292"/>
                  <a:gd name="T16" fmla="*/ 235 w 379"/>
                  <a:gd name="T17" fmla="*/ 45 h 292"/>
                  <a:gd name="T18" fmla="*/ 212 w 379"/>
                  <a:gd name="T19" fmla="*/ 36 h 292"/>
                  <a:gd name="T20" fmla="*/ 188 w 379"/>
                  <a:gd name="T21" fmla="*/ 45 h 292"/>
                  <a:gd name="T22" fmla="*/ 120 w 379"/>
                  <a:gd name="T23" fmla="*/ 83 h 292"/>
                  <a:gd name="T24" fmla="*/ 90 w 379"/>
                  <a:gd name="T25" fmla="*/ 89 h 292"/>
                  <a:gd name="T26" fmla="*/ 82 w 379"/>
                  <a:gd name="T27" fmla="*/ 97 h 292"/>
                  <a:gd name="T28" fmla="*/ 87 w 379"/>
                  <a:gd name="T29" fmla="*/ 111 h 292"/>
                  <a:gd name="T30" fmla="*/ 48 w 379"/>
                  <a:gd name="T31" fmla="*/ 159 h 292"/>
                  <a:gd name="T32" fmla="*/ 59 w 379"/>
                  <a:gd name="T33" fmla="*/ 176 h 292"/>
                  <a:gd name="T34" fmla="*/ 23 w 379"/>
                  <a:gd name="T35" fmla="*/ 199 h 292"/>
                  <a:gd name="T36" fmla="*/ 23 w 379"/>
                  <a:gd name="T37" fmla="*/ 211 h 292"/>
                  <a:gd name="T38" fmla="*/ 0 w 379"/>
                  <a:gd name="T39" fmla="*/ 242 h 292"/>
                  <a:gd name="T40" fmla="*/ 14 w 379"/>
                  <a:gd name="T41" fmla="*/ 258 h 292"/>
                  <a:gd name="T42" fmla="*/ 37 w 379"/>
                  <a:gd name="T43" fmla="*/ 258 h 292"/>
                  <a:gd name="T44" fmla="*/ 48 w 379"/>
                  <a:gd name="T45" fmla="*/ 286 h 292"/>
                  <a:gd name="T46" fmla="*/ 67 w 379"/>
                  <a:gd name="T47" fmla="*/ 286 h 292"/>
                  <a:gd name="T48" fmla="*/ 72 w 379"/>
                  <a:gd name="T49" fmla="*/ 292 h 292"/>
                  <a:gd name="T50" fmla="*/ 131 w 379"/>
                  <a:gd name="T51" fmla="*/ 292 h 292"/>
                  <a:gd name="T52" fmla="*/ 124 w 379"/>
                  <a:gd name="T53" fmla="*/ 282 h 292"/>
                  <a:gd name="T54" fmla="*/ 131 w 379"/>
                  <a:gd name="T55" fmla="*/ 290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79" h="292">
                    <a:moveTo>
                      <a:pt x="131" y="290"/>
                    </a:moveTo>
                    <a:cubicBezTo>
                      <a:pt x="115" y="273"/>
                      <a:pt x="87" y="266"/>
                      <a:pt x="87" y="236"/>
                    </a:cubicBezTo>
                    <a:cubicBezTo>
                      <a:pt x="87" y="185"/>
                      <a:pt x="140" y="132"/>
                      <a:pt x="178" y="121"/>
                    </a:cubicBezTo>
                    <a:cubicBezTo>
                      <a:pt x="192" y="117"/>
                      <a:pt x="196" y="99"/>
                      <a:pt x="215" y="99"/>
                    </a:cubicBezTo>
                    <a:cubicBezTo>
                      <a:pt x="224" y="99"/>
                      <a:pt x="227" y="83"/>
                      <a:pt x="231" y="81"/>
                    </a:cubicBezTo>
                    <a:cubicBezTo>
                      <a:pt x="256" y="68"/>
                      <a:pt x="275" y="75"/>
                      <a:pt x="302" y="61"/>
                    </a:cubicBezTo>
                    <a:cubicBezTo>
                      <a:pt x="321" y="52"/>
                      <a:pt x="379" y="47"/>
                      <a:pt x="379" y="20"/>
                    </a:cubicBezTo>
                    <a:cubicBezTo>
                      <a:pt x="379" y="11"/>
                      <a:pt x="358" y="0"/>
                      <a:pt x="349" y="0"/>
                    </a:cubicBezTo>
                    <a:cubicBezTo>
                      <a:pt x="311" y="0"/>
                      <a:pt x="275" y="45"/>
                      <a:pt x="235" y="45"/>
                    </a:cubicBezTo>
                    <a:cubicBezTo>
                      <a:pt x="226" y="45"/>
                      <a:pt x="222" y="36"/>
                      <a:pt x="212" y="36"/>
                    </a:cubicBezTo>
                    <a:cubicBezTo>
                      <a:pt x="198" y="36"/>
                      <a:pt x="198" y="45"/>
                      <a:pt x="188" y="45"/>
                    </a:cubicBezTo>
                    <a:cubicBezTo>
                      <a:pt x="160" y="45"/>
                      <a:pt x="139" y="83"/>
                      <a:pt x="120" y="83"/>
                    </a:cubicBezTo>
                    <a:cubicBezTo>
                      <a:pt x="109" y="83"/>
                      <a:pt x="101" y="89"/>
                      <a:pt x="90" y="89"/>
                    </a:cubicBezTo>
                    <a:cubicBezTo>
                      <a:pt x="84" y="89"/>
                      <a:pt x="82" y="94"/>
                      <a:pt x="82" y="97"/>
                    </a:cubicBezTo>
                    <a:cubicBezTo>
                      <a:pt x="82" y="102"/>
                      <a:pt x="87" y="105"/>
                      <a:pt x="87" y="111"/>
                    </a:cubicBezTo>
                    <a:cubicBezTo>
                      <a:pt x="87" y="134"/>
                      <a:pt x="48" y="145"/>
                      <a:pt x="48" y="159"/>
                    </a:cubicBezTo>
                    <a:cubicBezTo>
                      <a:pt x="48" y="165"/>
                      <a:pt x="59" y="167"/>
                      <a:pt x="59" y="176"/>
                    </a:cubicBezTo>
                    <a:cubicBezTo>
                      <a:pt x="47" y="180"/>
                      <a:pt x="23" y="185"/>
                      <a:pt x="23" y="199"/>
                    </a:cubicBezTo>
                    <a:cubicBezTo>
                      <a:pt x="23" y="207"/>
                      <a:pt x="23" y="211"/>
                      <a:pt x="23" y="211"/>
                    </a:cubicBezTo>
                    <a:cubicBezTo>
                      <a:pt x="23" y="225"/>
                      <a:pt x="0" y="223"/>
                      <a:pt x="0" y="242"/>
                    </a:cubicBezTo>
                    <a:cubicBezTo>
                      <a:pt x="0" y="252"/>
                      <a:pt x="14" y="258"/>
                      <a:pt x="14" y="258"/>
                    </a:cubicBezTo>
                    <a:cubicBezTo>
                      <a:pt x="14" y="258"/>
                      <a:pt x="34" y="257"/>
                      <a:pt x="37" y="258"/>
                    </a:cubicBezTo>
                    <a:cubicBezTo>
                      <a:pt x="50" y="262"/>
                      <a:pt x="43" y="275"/>
                      <a:pt x="48" y="286"/>
                    </a:cubicBezTo>
                    <a:cubicBezTo>
                      <a:pt x="50" y="290"/>
                      <a:pt x="62" y="286"/>
                      <a:pt x="67" y="286"/>
                    </a:cubicBezTo>
                    <a:cubicBezTo>
                      <a:pt x="69" y="286"/>
                      <a:pt x="71" y="291"/>
                      <a:pt x="72" y="292"/>
                    </a:cubicBezTo>
                    <a:cubicBezTo>
                      <a:pt x="131" y="292"/>
                      <a:pt x="131" y="292"/>
                      <a:pt x="131" y="292"/>
                    </a:cubicBezTo>
                    <a:cubicBezTo>
                      <a:pt x="129" y="287"/>
                      <a:pt x="126" y="284"/>
                      <a:pt x="124" y="282"/>
                    </a:cubicBezTo>
                    <a:lnTo>
                      <a:pt x="131" y="290"/>
                    </a:lnTo>
                    <a:close/>
                  </a:path>
                </a:pathLst>
              </a:custGeom>
              <a:grp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mn-lt"/>
                </a:endParaRPr>
              </a:p>
            </p:txBody>
          </p:sp>
          <p:sp>
            <p:nvSpPr>
              <p:cNvPr id="588" name="Freeform 78">
                <a:extLst>
                  <a:ext uri="{FF2B5EF4-FFF2-40B4-BE49-F238E27FC236}">
                    <a16:creationId xmlns:a16="http://schemas.microsoft.com/office/drawing/2014/main" id="{13035FC8-1E9E-4A83-31FC-4FC194FDDC92}"/>
                  </a:ext>
                </a:extLst>
              </p:cNvPr>
              <p:cNvSpPr>
                <a:spLocks/>
              </p:cNvSpPr>
              <p:nvPr/>
            </p:nvSpPr>
            <p:spPr bwMode="auto">
              <a:xfrm>
                <a:off x="10219769" y="1931051"/>
                <a:ext cx="87235" cy="38261"/>
              </a:xfrm>
              <a:custGeom>
                <a:avLst/>
                <a:gdLst>
                  <a:gd name="T0" fmla="*/ 8 w 76"/>
                  <a:gd name="T1" fmla="*/ 34 h 34"/>
                  <a:gd name="T2" fmla="*/ 0 w 76"/>
                  <a:gd name="T3" fmla="*/ 26 h 34"/>
                  <a:gd name="T4" fmla="*/ 36 w 76"/>
                  <a:gd name="T5" fmla="*/ 0 h 34"/>
                  <a:gd name="T6" fmla="*/ 76 w 76"/>
                  <a:gd name="T7" fmla="*/ 20 h 34"/>
                  <a:gd name="T8" fmla="*/ 8 w 76"/>
                  <a:gd name="T9" fmla="*/ 34 h 34"/>
                </a:gdLst>
                <a:ahLst/>
                <a:cxnLst>
                  <a:cxn ang="0">
                    <a:pos x="T0" y="T1"/>
                  </a:cxn>
                  <a:cxn ang="0">
                    <a:pos x="T2" y="T3"/>
                  </a:cxn>
                  <a:cxn ang="0">
                    <a:pos x="T4" y="T5"/>
                  </a:cxn>
                  <a:cxn ang="0">
                    <a:pos x="T6" y="T7"/>
                  </a:cxn>
                  <a:cxn ang="0">
                    <a:pos x="T8" y="T9"/>
                  </a:cxn>
                </a:cxnLst>
                <a:rect l="0" t="0" r="r" b="b"/>
                <a:pathLst>
                  <a:path w="76" h="34">
                    <a:moveTo>
                      <a:pt x="8" y="34"/>
                    </a:moveTo>
                    <a:cubicBezTo>
                      <a:pt x="3" y="34"/>
                      <a:pt x="0" y="30"/>
                      <a:pt x="0" y="26"/>
                    </a:cubicBezTo>
                    <a:cubicBezTo>
                      <a:pt x="0" y="14"/>
                      <a:pt x="23" y="0"/>
                      <a:pt x="36" y="0"/>
                    </a:cubicBezTo>
                    <a:cubicBezTo>
                      <a:pt x="47" y="0"/>
                      <a:pt x="76" y="8"/>
                      <a:pt x="76" y="20"/>
                    </a:cubicBezTo>
                    <a:cubicBezTo>
                      <a:pt x="76" y="30"/>
                      <a:pt x="16" y="34"/>
                      <a:pt x="8" y="34"/>
                    </a:cubicBezTo>
                    <a:close/>
                  </a:path>
                </a:pathLst>
              </a:custGeom>
              <a:grp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mn-lt"/>
                </a:endParaRPr>
              </a:p>
            </p:txBody>
          </p:sp>
          <p:sp>
            <p:nvSpPr>
              <p:cNvPr id="589" name="Freeform 79">
                <a:extLst>
                  <a:ext uri="{FF2B5EF4-FFF2-40B4-BE49-F238E27FC236}">
                    <a16:creationId xmlns:a16="http://schemas.microsoft.com/office/drawing/2014/main" id="{E92BCD6B-FBF7-017D-E1E5-DC79F66EAED4}"/>
                  </a:ext>
                </a:extLst>
              </p:cNvPr>
              <p:cNvSpPr>
                <a:spLocks/>
              </p:cNvSpPr>
              <p:nvPr/>
            </p:nvSpPr>
            <p:spPr bwMode="auto">
              <a:xfrm>
                <a:off x="9958064" y="2006042"/>
                <a:ext cx="33670" cy="21426"/>
              </a:xfrm>
              <a:custGeom>
                <a:avLst/>
                <a:gdLst>
                  <a:gd name="T0" fmla="*/ 22 w 30"/>
                  <a:gd name="T1" fmla="*/ 18 h 18"/>
                  <a:gd name="T2" fmla="*/ 30 w 30"/>
                  <a:gd name="T3" fmla="*/ 10 h 18"/>
                  <a:gd name="T4" fmla="*/ 25 w 30"/>
                  <a:gd name="T5" fmla="*/ 0 h 18"/>
                  <a:gd name="T6" fmla="*/ 0 w 30"/>
                  <a:gd name="T7" fmla="*/ 0 h 18"/>
                  <a:gd name="T8" fmla="*/ 22 w 30"/>
                  <a:gd name="T9" fmla="*/ 18 h 18"/>
                </a:gdLst>
                <a:ahLst/>
                <a:cxnLst>
                  <a:cxn ang="0">
                    <a:pos x="T0" y="T1"/>
                  </a:cxn>
                  <a:cxn ang="0">
                    <a:pos x="T2" y="T3"/>
                  </a:cxn>
                  <a:cxn ang="0">
                    <a:pos x="T4" y="T5"/>
                  </a:cxn>
                  <a:cxn ang="0">
                    <a:pos x="T6" y="T7"/>
                  </a:cxn>
                  <a:cxn ang="0">
                    <a:pos x="T8" y="T9"/>
                  </a:cxn>
                </a:cxnLst>
                <a:rect l="0" t="0" r="r" b="b"/>
                <a:pathLst>
                  <a:path w="30" h="18">
                    <a:moveTo>
                      <a:pt x="22" y="18"/>
                    </a:moveTo>
                    <a:cubicBezTo>
                      <a:pt x="26" y="18"/>
                      <a:pt x="30" y="14"/>
                      <a:pt x="30" y="10"/>
                    </a:cubicBezTo>
                    <a:cubicBezTo>
                      <a:pt x="30" y="5"/>
                      <a:pt x="26" y="3"/>
                      <a:pt x="25" y="0"/>
                    </a:cubicBezTo>
                    <a:cubicBezTo>
                      <a:pt x="0" y="0"/>
                      <a:pt x="0" y="0"/>
                      <a:pt x="0" y="0"/>
                    </a:cubicBezTo>
                    <a:cubicBezTo>
                      <a:pt x="4" y="10"/>
                      <a:pt x="12" y="18"/>
                      <a:pt x="22" y="18"/>
                    </a:cubicBezTo>
                    <a:close/>
                  </a:path>
                </a:pathLst>
              </a:custGeom>
              <a:grp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mn-lt"/>
                </a:endParaRPr>
              </a:p>
            </p:txBody>
          </p:sp>
          <p:sp>
            <p:nvSpPr>
              <p:cNvPr id="590" name="Freeform 80">
                <a:extLst>
                  <a:ext uri="{FF2B5EF4-FFF2-40B4-BE49-F238E27FC236}">
                    <a16:creationId xmlns:a16="http://schemas.microsoft.com/office/drawing/2014/main" id="{C8FAD21B-2355-181B-8510-8C8B78A49FDE}"/>
                  </a:ext>
                </a:extLst>
              </p:cNvPr>
              <p:cNvSpPr>
                <a:spLocks/>
              </p:cNvSpPr>
              <p:nvPr/>
            </p:nvSpPr>
            <p:spPr bwMode="auto">
              <a:xfrm>
                <a:off x="9151522" y="1716791"/>
                <a:ext cx="15304" cy="21426"/>
              </a:xfrm>
              <a:custGeom>
                <a:avLst/>
                <a:gdLst>
                  <a:gd name="T0" fmla="*/ 14 w 14"/>
                  <a:gd name="T1" fmla="*/ 8 h 19"/>
                  <a:gd name="T2" fmla="*/ 6 w 14"/>
                  <a:gd name="T3" fmla="*/ 0 h 19"/>
                  <a:gd name="T4" fmla="*/ 0 w 14"/>
                  <a:gd name="T5" fmla="*/ 12 h 19"/>
                  <a:gd name="T6" fmla="*/ 6 w 14"/>
                  <a:gd name="T7" fmla="*/ 19 h 19"/>
                  <a:gd name="T8" fmla="*/ 14 w 14"/>
                  <a:gd name="T9" fmla="*/ 7 h 19"/>
                  <a:gd name="T10" fmla="*/ 12 w 14"/>
                  <a:gd name="T11" fmla="*/ 7 h 19"/>
                  <a:gd name="T12" fmla="*/ 14 w 14"/>
                  <a:gd name="T13" fmla="*/ 8 h 19"/>
                </a:gdLst>
                <a:ahLst/>
                <a:cxnLst>
                  <a:cxn ang="0">
                    <a:pos x="T0" y="T1"/>
                  </a:cxn>
                  <a:cxn ang="0">
                    <a:pos x="T2" y="T3"/>
                  </a:cxn>
                  <a:cxn ang="0">
                    <a:pos x="T4" y="T5"/>
                  </a:cxn>
                  <a:cxn ang="0">
                    <a:pos x="T6" y="T7"/>
                  </a:cxn>
                  <a:cxn ang="0">
                    <a:pos x="T8" y="T9"/>
                  </a:cxn>
                  <a:cxn ang="0">
                    <a:pos x="T10" y="T11"/>
                  </a:cxn>
                  <a:cxn ang="0">
                    <a:pos x="T12" y="T13"/>
                  </a:cxn>
                </a:cxnLst>
                <a:rect l="0" t="0" r="r" b="b"/>
                <a:pathLst>
                  <a:path w="14" h="19">
                    <a:moveTo>
                      <a:pt x="14" y="8"/>
                    </a:moveTo>
                    <a:cubicBezTo>
                      <a:pt x="6" y="0"/>
                      <a:pt x="6" y="0"/>
                      <a:pt x="6" y="0"/>
                    </a:cubicBezTo>
                    <a:cubicBezTo>
                      <a:pt x="3" y="4"/>
                      <a:pt x="0" y="7"/>
                      <a:pt x="0" y="12"/>
                    </a:cubicBezTo>
                    <a:cubicBezTo>
                      <a:pt x="0" y="17"/>
                      <a:pt x="3" y="19"/>
                      <a:pt x="6" y="19"/>
                    </a:cubicBezTo>
                    <a:cubicBezTo>
                      <a:pt x="13" y="19"/>
                      <a:pt x="13" y="11"/>
                      <a:pt x="14" y="7"/>
                    </a:cubicBezTo>
                    <a:cubicBezTo>
                      <a:pt x="12" y="7"/>
                      <a:pt x="12" y="7"/>
                      <a:pt x="12" y="7"/>
                    </a:cubicBezTo>
                    <a:lnTo>
                      <a:pt x="14" y="8"/>
                    </a:lnTo>
                    <a:close/>
                  </a:path>
                </a:pathLst>
              </a:custGeom>
              <a:grp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mn-lt"/>
                </a:endParaRPr>
              </a:p>
            </p:txBody>
          </p:sp>
          <p:sp>
            <p:nvSpPr>
              <p:cNvPr id="591" name="Freeform 81">
                <a:extLst>
                  <a:ext uri="{FF2B5EF4-FFF2-40B4-BE49-F238E27FC236}">
                    <a16:creationId xmlns:a16="http://schemas.microsoft.com/office/drawing/2014/main" id="{86815A68-759A-1CB3-551D-9585B350C923}"/>
                  </a:ext>
                </a:extLst>
              </p:cNvPr>
              <p:cNvSpPr>
                <a:spLocks/>
              </p:cNvSpPr>
              <p:nvPr/>
            </p:nvSpPr>
            <p:spPr bwMode="auto">
              <a:xfrm>
                <a:off x="8569955" y="1782600"/>
                <a:ext cx="39791" cy="26017"/>
              </a:xfrm>
              <a:custGeom>
                <a:avLst/>
                <a:gdLst>
                  <a:gd name="T0" fmla="*/ 34 w 34"/>
                  <a:gd name="T1" fmla="*/ 16 h 22"/>
                  <a:gd name="T2" fmla="*/ 16 w 34"/>
                  <a:gd name="T3" fmla="*/ 22 h 22"/>
                  <a:gd name="T4" fmla="*/ 0 w 34"/>
                  <a:gd name="T5" fmla="*/ 12 h 22"/>
                  <a:gd name="T6" fmla="*/ 16 w 34"/>
                  <a:gd name="T7" fmla="*/ 0 h 22"/>
                  <a:gd name="T8" fmla="*/ 34 w 34"/>
                  <a:gd name="T9" fmla="*/ 12 h 22"/>
                  <a:gd name="T10" fmla="*/ 28 w 34"/>
                  <a:gd name="T11" fmla="*/ 22 h 22"/>
                  <a:gd name="T12" fmla="*/ 34 w 34"/>
                  <a:gd name="T13" fmla="*/ 16 h 22"/>
                </a:gdLst>
                <a:ahLst/>
                <a:cxnLst>
                  <a:cxn ang="0">
                    <a:pos x="T0" y="T1"/>
                  </a:cxn>
                  <a:cxn ang="0">
                    <a:pos x="T2" y="T3"/>
                  </a:cxn>
                  <a:cxn ang="0">
                    <a:pos x="T4" y="T5"/>
                  </a:cxn>
                  <a:cxn ang="0">
                    <a:pos x="T6" y="T7"/>
                  </a:cxn>
                  <a:cxn ang="0">
                    <a:pos x="T8" y="T9"/>
                  </a:cxn>
                  <a:cxn ang="0">
                    <a:pos x="T10" y="T11"/>
                  </a:cxn>
                  <a:cxn ang="0">
                    <a:pos x="T12" y="T13"/>
                  </a:cxn>
                </a:cxnLst>
                <a:rect l="0" t="0" r="r" b="b"/>
                <a:pathLst>
                  <a:path w="34" h="22">
                    <a:moveTo>
                      <a:pt x="34" y="16"/>
                    </a:moveTo>
                    <a:cubicBezTo>
                      <a:pt x="28" y="19"/>
                      <a:pt x="23" y="22"/>
                      <a:pt x="16" y="22"/>
                    </a:cubicBezTo>
                    <a:cubicBezTo>
                      <a:pt x="8" y="22"/>
                      <a:pt x="0" y="19"/>
                      <a:pt x="0" y="12"/>
                    </a:cubicBezTo>
                    <a:cubicBezTo>
                      <a:pt x="0" y="4"/>
                      <a:pt x="9" y="0"/>
                      <a:pt x="16" y="0"/>
                    </a:cubicBezTo>
                    <a:cubicBezTo>
                      <a:pt x="27" y="0"/>
                      <a:pt x="34" y="3"/>
                      <a:pt x="34" y="12"/>
                    </a:cubicBezTo>
                    <a:cubicBezTo>
                      <a:pt x="34" y="17"/>
                      <a:pt x="30" y="19"/>
                      <a:pt x="28" y="22"/>
                    </a:cubicBezTo>
                    <a:lnTo>
                      <a:pt x="34" y="16"/>
                    </a:lnTo>
                    <a:close/>
                  </a:path>
                </a:pathLst>
              </a:custGeom>
              <a:grp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mn-lt"/>
                </a:endParaRPr>
              </a:p>
            </p:txBody>
          </p:sp>
          <p:sp>
            <p:nvSpPr>
              <p:cNvPr id="592" name="Freeform 82">
                <a:extLst>
                  <a:ext uri="{FF2B5EF4-FFF2-40B4-BE49-F238E27FC236}">
                    <a16:creationId xmlns:a16="http://schemas.microsoft.com/office/drawing/2014/main" id="{E724DA1A-E406-C250-CFEA-8BA30FC9A90F}"/>
                  </a:ext>
                </a:extLst>
              </p:cNvPr>
              <p:cNvSpPr>
                <a:spLocks/>
              </p:cNvSpPr>
              <p:nvPr/>
            </p:nvSpPr>
            <p:spPr bwMode="auto">
              <a:xfrm>
                <a:off x="8263867" y="1519367"/>
                <a:ext cx="149983" cy="88765"/>
              </a:xfrm>
              <a:custGeom>
                <a:avLst/>
                <a:gdLst>
                  <a:gd name="T0" fmla="*/ 12 w 131"/>
                  <a:gd name="T1" fmla="*/ 77 h 77"/>
                  <a:gd name="T2" fmla="*/ 0 w 131"/>
                  <a:gd name="T3" fmla="*/ 65 h 77"/>
                  <a:gd name="T4" fmla="*/ 14 w 131"/>
                  <a:gd name="T5" fmla="*/ 47 h 77"/>
                  <a:gd name="T6" fmla="*/ 68 w 131"/>
                  <a:gd name="T7" fmla="*/ 0 h 77"/>
                  <a:gd name="T8" fmla="*/ 78 w 131"/>
                  <a:gd name="T9" fmla="*/ 0 h 77"/>
                  <a:gd name="T10" fmla="*/ 76 w 131"/>
                  <a:gd name="T11" fmla="*/ 17 h 77"/>
                  <a:gd name="T12" fmla="*/ 90 w 131"/>
                  <a:gd name="T13" fmla="*/ 9 h 77"/>
                  <a:gd name="T14" fmla="*/ 131 w 131"/>
                  <a:gd name="T15" fmla="*/ 41 h 77"/>
                  <a:gd name="T16" fmla="*/ 78 w 131"/>
                  <a:gd name="T17" fmla="*/ 61 h 77"/>
                  <a:gd name="T18" fmla="*/ 52 w 131"/>
                  <a:gd name="T19" fmla="*/ 65 h 77"/>
                  <a:gd name="T20" fmla="*/ 12 w 131"/>
                  <a:gd name="T21"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1" h="77">
                    <a:moveTo>
                      <a:pt x="12" y="77"/>
                    </a:moveTo>
                    <a:cubicBezTo>
                      <a:pt x="2" y="77"/>
                      <a:pt x="0" y="73"/>
                      <a:pt x="0" y="65"/>
                    </a:cubicBezTo>
                    <a:cubicBezTo>
                      <a:pt x="0" y="52"/>
                      <a:pt x="9" y="52"/>
                      <a:pt x="14" y="47"/>
                    </a:cubicBezTo>
                    <a:cubicBezTo>
                      <a:pt x="31" y="29"/>
                      <a:pt x="38" y="0"/>
                      <a:pt x="68" y="0"/>
                    </a:cubicBezTo>
                    <a:cubicBezTo>
                      <a:pt x="75" y="0"/>
                      <a:pt x="75" y="0"/>
                      <a:pt x="78" y="0"/>
                    </a:cubicBezTo>
                    <a:cubicBezTo>
                      <a:pt x="78" y="11"/>
                      <a:pt x="82" y="11"/>
                      <a:pt x="76" y="17"/>
                    </a:cubicBezTo>
                    <a:cubicBezTo>
                      <a:pt x="81" y="16"/>
                      <a:pt x="84" y="9"/>
                      <a:pt x="90" y="9"/>
                    </a:cubicBezTo>
                    <a:cubicBezTo>
                      <a:pt x="100" y="9"/>
                      <a:pt x="131" y="30"/>
                      <a:pt x="131" y="41"/>
                    </a:cubicBezTo>
                    <a:cubicBezTo>
                      <a:pt x="131" y="60"/>
                      <a:pt x="92" y="63"/>
                      <a:pt x="78" y="61"/>
                    </a:cubicBezTo>
                    <a:cubicBezTo>
                      <a:pt x="75" y="61"/>
                      <a:pt x="52" y="65"/>
                      <a:pt x="52" y="65"/>
                    </a:cubicBezTo>
                    <a:lnTo>
                      <a:pt x="12" y="77"/>
                    </a:lnTo>
                    <a:close/>
                  </a:path>
                </a:pathLst>
              </a:custGeom>
              <a:grp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mn-lt"/>
                </a:endParaRPr>
              </a:p>
            </p:txBody>
          </p:sp>
          <p:sp>
            <p:nvSpPr>
              <p:cNvPr id="593" name="Freeform 83">
                <a:extLst>
                  <a:ext uri="{FF2B5EF4-FFF2-40B4-BE49-F238E27FC236}">
                    <a16:creationId xmlns:a16="http://schemas.microsoft.com/office/drawing/2014/main" id="{2E21A671-D60F-594C-BBA4-5FB6EBB119BA}"/>
                  </a:ext>
                </a:extLst>
              </p:cNvPr>
              <p:cNvSpPr>
                <a:spLocks/>
              </p:cNvSpPr>
              <p:nvPr/>
            </p:nvSpPr>
            <p:spPr bwMode="auto">
              <a:xfrm>
                <a:off x="8054197" y="1476515"/>
                <a:ext cx="58157" cy="30608"/>
              </a:xfrm>
              <a:custGeom>
                <a:avLst/>
                <a:gdLst>
                  <a:gd name="T0" fmla="*/ 20 w 51"/>
                  <a:gd name="T1" fmla="*/ 0 h 27"/>
                  <a:gd name="T2" fmla="*/ 51 w 51"/>
                  <a:gd name="T3" fmla="*/ 11 h 27"/>
                  <a:gd name="T4" fmla="*/ 15 w 51"/>
                  <a:gd name="T5" fmla="*/ 27 h 27"/>
                  <a:gd name="T6" fmla="*/ 0 w 51"/>
                  <a:gd name="T7" fmla="*/ 8 h 27"/>
                  <a:gd name="T8" fmla="*/ 20 w 51"/>
                  <a:gd name="T9" fmla="*/ 0 h 27"/>
                </a:gdLst>
                <a:ahLst/>
                <a:cxnLst>
                  <a:cxn ang="0">
                    <a:pos x="T0" y="T1"/>
                  </a:cxn>
                  <a:cxn ang="0">
                    <a:pos x="T2" y="T3"/>
                  </a:cxn>
                  <a:cxn ang="0">
                    <a:pos x="T4" y="T5"/>
                  </a:cxn>
                  <a:cxn ang="0">
                    <a:pos x="T6" y="T7"/>
                  </a:cxn>
                  <a:cxn ang="0">
                    <a:pos x="T8" y="T9"/>
                  </a:cxn>
                </a:cxnLst>
                <a:rect l="0" t="0" r="r" b="b"/>
                <a:pathLst>
                  <a:path w="51" h="27">
                    <a:moveTo>
                      <a:pt x="20" y="0"/>
                    </a:moveTo>
                    <a:cubicBezTo>
                      <a:pt x="24" y="0"/>
                      <a:pt x="45" y="10"/>
                      <a:pt x="51" y="11"/>
                    </a:cubicBezTo>
                    <a:cubicBezTo>
                      <a:pt x="49" y="26"/>
                      <a:pt x="24" y="27"/>
                      <a:pt x="15" y="27"/>
                    </a:cubicBezTo>
                    <a:cubicBezTo>
                      <a:pt x="11" y="27"/>
                      <a:pt x="0" y="15"/>
                      <a:pt x="0" y="8"/>
                    </a:cubicBezTo>
                    <a:cubicBezTo>
                      <a:pt x="0" y="0"/>
                      <a:pt x="16" y="0"/>
                      <a:pt x="20" y="0"/>
                    </a:cubicBezTo>
                    <a:close/>
                  </a:path>
                </a:pathLst>
              </a:custGeom>
              <a:grp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mn-lt"/>
                </a:endParaRPr>
              </a:p>
            </p:txBody>
          </p:sp>
          <p:sp>
            <p:nvSpPr>
              <p:cNvPr id="594" name="Freeform 84">
                <a:extLst>
                  <a:ext uri="{FF2B5EF4-FFF2-40B4-BE49-F238E27FC236}">
                    <a16:creationId xmlns:a16="http://schemas.microsoft.com/office/drawing/2014/main" id="{010E875A-EF0A-98F3-FBD3-997065F383B7}"/>
                  </a:ext>
                </a:extLst>
              </p:cNvPr>
              <p:cNvSpPr>
                <a:spLocks/>
              </p:cNvSpPr>
              <p:nvPr/>
            </p:nvSpPr>
            <p:spPr bwMode="auto">
              <a:xfrm>
                <a:off x="8074093" y="1407646"/>
                <a:ext cx="205079" cy="153042"/>
              </a:xfrm>
              <a:custGeom>
                <a:avLst/>
                <a:gdLst>
                  <a:gd name="T0" fmla="*/ 170 w 180"/>
                  <a:gd name="T1" fmla="*/ 122 h 133"/>
                  <a:gd name="T2" fmla="*/ 155 w 180"/>
                  <a:gd name="T3" fmla="*/ 133 h 133"/>
                  <a:gd name="T4" fmla="*/ 70 w 180"/>
                  <a:gd name="T5" fmla="*/ 119 h 133"/>
                  <a:gd name="T6" fmla="*/ 30 w 180"/>
                  <a:gd name="T7" fmla="*/ 91 h 133"/>
                  <a:gd name="T8" fmla="*/ 87 w 180"/>
                  <a:gd name="T9" fmla="*/ 65 h 133"/>
                  <a:gd name="T10" fmla="*/ 55 w 180"/>
                  <a:gd name="T11" fmla="*/ 64 h 133"/>
                  <a:gd name="T12" fmla="*/ 0 w 180"/>
                  <a:gd name="T13" fmla="*/ 47 h 133"/>
                  <a:gd name="T14" fmla="*/ 79 w 180"/>
                  <a:gd name="T15" fmla="*/ 0 h 133"/>
                  <a:gd name="T16" fmla="*/ 125 w 180"/>
                  <a:gd name="T17" fmla="*/ 31 h 133"/>
                  <a:gd name="T18" fmla="*/ 115 w 180"/>
                  <a:gd name="T19" fmla="*/ 32 h 133"/>
                  <a:gd name="T20" fmla="*/ 115 w 180"/>
                  <a:gd name="T21" fmla="*/ 48 h 133"/>
                  <a:gd name="T22" fmla="*/ 101 w 180"/>
                  <a:gd name="T23" fmla="*/ 62 h 133"/>
                  <a:gd name="T24" fmla="*/ 117 w 180"/>
                  <a:gd name="T25" fmla="*/ 62 h 133"/>
                  <a:gd name="T26" fmla="*/ 140 w 180"/>
                  <a:gd name="T27" fmla="*/ 70 h 133"/>
                  <a:gd name="T28" fmla="*/ 155 w 180"/>
                  <a:gd name="T29" fmla="*/ 70 h 133"/>
                  <a:gd name="T30" fmla="*/ 180 w 180"/>
                  <a:gd name="T31" fmla="*/ 86 h 133"/>
                  <a:gd name="T32" fmla="*/ 174 w 180"/>
                  <a:gd name="T33" fmla="*/ 102 h 133"/>
                  <a:gd name="T34" fmla="*/ 159 w 180"/>
                  <a:gd name="T35" fmla="*/ 112 h 133"/>
                  <a:gd name="T36" fmla="*/ 170 w 180"/>
                  <a:gd name="T37" fmla="*/ 122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0" h="133">
                    <a:moveTo>
                      <a:pt x="170" y="122"/>
                    </a:moveTo>
                    <a:cubicBezTo>
                      <a:pt x="170" y="129"/>
                      <a:pt x="162" y="133"/>
                      <a:pt x="155" y="133"/>
                    </a:cubicBezTo>
                    <a:cubicBezTo>
                      <a:pt x="121" y="133"/>
                      <a:pt x="97" y="119"/>
                      <a:pt x="70" y="119"/>
                    </a:cubicBezTo>
                    <a:cubicBezTo>
                      <a:pt x="61" y="119"/>
                      <a:pt x="41" y="97"/>
                      <a:pt x="30" y="91"/>
                    </a:cubicBezTo>
                    <a:cubicBezTo>
                      <a:pt x="55" y="82"/>
                      <a:pt x="62" y="73"/>
                      <a:pt x="87" y="65"/>
                    </a:cubicBezTo>
                    <a:cubicBezTo>
                      <a:pt x="79" y="65"/>
                      <a:pt x="59" y="64"/>
                      <a:pt x="55" y="64"/>
                    </a:cubicBezTo>
                    <a:cubicBezTo>
                      <a:pt x="34" y="64"/>
                      <a:pt x="19" y="57"/>
                      <a:pt x="0" y="47"/>
                    </a:cubicBezTo>
                    <a:cubicBezTo>
                      <a:pt x="31" y="37"/>
                      <a:pt x="43" y="0"/>
                      <a:pt x="79" y="0"/>
                    </a:cubicBezTo>
                    <a:cubicBezTo>
                      <a:pt x="100" y="0"/>
                      <a:pt x="112" y="21"/>
                      <a:pt x="125" y="31"/>
                    </a:cubicBezTo>
                    <a:cubicBezTo>
                      <a:pt x="117" y="34"/>
                      <a:pt x="118" y="33"/>
                      <a:pt x="115" y="32"/>
                    </a:cubicBezTo>
                    <a:cubicBezTo>
                      <a:pt x="116" y="41"/>
                      <a:pt x="115" y="44"/>
                      <a:pt x="115" y="48"/>
                    </a:cubicBezTo>
                    <a:cubicBezTo>
                      <a:pt x="115" y="52"/>
                      <a:pt x="107" y="59"/>
                      <a:pt x="101" y="62"/>
                    </a:cubicBezTo>
                    <a:cubicBezTo>
                      <a:pt x="109" y="60"/>
                      <a:pt x="111" y="62"/>
                      <a:pt x="117" y="62"/>
                    </a:cubicBezTo>
                    <a:cubicBezTo>
                      <a:pt x="126" y="62"/>
                      <a:pt x="131" y="70"/>
                      <a:pt x="140" y="70"/>
                    </a:cubicBezTo>
                    <a:cubicBezTo>
                      <a:pt x="145" y="70"/>
                      <a:pt x="150" y="70"/>
                      <a:pt x="155" y="70"/>
                    </a:cubicBezTo>
                    <a:cubicBezTo>
                      <a:pt x="170" y="70"/>
                      <a:pt x="170" y="75"/>
                      <a:pt x="180" y="86"/>
                    </a:cubicBezTo>
                    <a:cubicBezTo>
                      <a:pt x="172" y="92"/>
                      <a:pt x="174" y="94"/>
                      <a:pt x="174" y="102"/>
                    </a:cubicBezTo>
                    <a:cubicBezTo>
                      <a:pt x="174" y="110"/>
                      <a:pt x="163" y="110"/>
                      <a:pt x="159" y="112"/>
                    </a:cubicBezTo>
                    <a:cubicBezTo>
                      <a:pt x="164" y="114"/>
                      <a:pt x="170" y="116"/>
                      <a:pt x="170" y="122"/>
                    </a:cubicBezTo>
                    <a:close/>
                  </a:path>
                </a:pathLst>
              </a:custGeom>
              <a:grp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mn-lt"/>
                </a:endParaRPr>
              </a:p>
            </p:txBody>
          </p:sp>
          <p:sp>
            <p:nvSpPr>
              <p:cNvPr id="595" name="Freeform 85">
                <a:extLst>
                  <a:ext uri="{FF2B5EF4-FFF2-40B4-BE49-F238E27FC236}">
                    <a16:creationId xmlns:a16="http://schemas.microsoft.com/office/drawing/2014/main" id="{85872871-3D50-0887-91B0-3B0B247A6958}"/>
                  </a:ext>
                </a:extLst>
              </p:cNvPr>
              <p:cNvSpPr>
                <a:spLocks/>
              </p:cNvSpPr>
              <p:nvPr/>
            </p:nvSpPr>
            <p:spPr bwMode="auto">
              <a:xfrm>
                <a:off x="8162858" y="1649453"/>
                <a:ext cx="26017" cy="18365"/>
              </a:xfrm>
              <a:custGeom>
                <a:avLst/>
                <a:gdLst>
                  <a:gd name="T0" fmla="*/ 0 w 22"/>
                  <a:gd name="T1" fmla="*/ 8 h 16"/>
                  <a:gd name="T2" fmla="*/ 11 w 22"/>
                  <a:gd name="T3" fmla="*/ 0 h 16"/>
                  <a:gd name="T4" fmla="*/ 22 w 22"/>
                  <a:gd name="T5" fmla="*/ 0 h 16"/>
                  <a:gd name="T6" fmla="*/ 7 w 22"/>
                  <a:gd name="T7" fmla="*/ 16 h 16"/>
                  <a:gd name="T8" fmla="*/ 0 w 22"/>
                  <a:gd name="T9" fmla="*/ 8 h 16"/>
                </a:gdLst>
                <a:ahLst/>
                <a:cxnLst>
                  <a:cxn ang="0">
                    <a:pos x="T0" y="T1"/>
                  </a:cxn>
                  <a:cxn ang="0">
                    <a:pos x="T2" y="T3"/>
                  </a:cxn>
                  <a:cxn ang="0">
                    <a:pos x="T4" y="T5"/>
                  </a:cxn>
                  <a:cxn ang="0">
                    <a:pos x="T6" y="T7"/>
                  </a:cxn>
                  <a:cxn ang="0">
                    <a:pos x="T8" y="T9"/>
                  </a:cxn>
                </a:cxnLst>
                <a:rect l="0" t="0" r="r" b="b"/>
                <a:pathLst>
                  <a:path w="22" h="16">
                    <a:moveTo>
                      <a:pt x="0" y="8"/>
                    </a:moveTo>
                    <a:cubicBezTo>
                      <a:pt x="4" y="5"/>
                      <a:pt x="8" y="2"/>
                      <a:pt x="11" y="0"/>
                    </a:cubicBezTo>
                    <a:cubicBezTo>
                      <a:pt x="22" y="0"/>
                      <a:pt x="22" y="0"/>
                      <a:pt x="22" y="0"/>
                    </a:cubicBezTo>
                    <a:cubicBezTo>
                      <a:pt x="21" y="11"/>
                      <a:pt x="16" y="16"/>
                      <a:pt x="7" y="16"/>
                    </a:cubicBezTo>
                    <a:cubicBezTo>
                      <a:pt x="3" y="16"/>
                      <a:pt x="0" y="11"/>
                      <a:pt x="0" y="8"/>
                    </a:cubicBezTo>
                    <a:close/>
                  </a:path>
                </a:pathLst>
              </a:custGeom>
              <a:grp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mn-lt"/>
                </a:endParaRPr>
              </a:p>
            </p:txBody>
          </p:sp>
          <p:sp>
            <p:nvSpPr>
              <p:cNvPr id="596" name="Freeform 86">
                <a:extLst>
                  <a:ext uri="{FF2B5EF4-FFF2-40B4-BE49-F238E27FC236}">
                    <a16:creationId xmlns:a16="http://schemas.microsoft.com/office/drawing/2014/main" id="{A4BA59BA-01EF-B142-95AE-9621BFC692EA}"/>
                  </a:ext>
                </a:extLst>
              </p:cNvPr>
              <p:cNvSpPr>
                <a:spLocks/>
              </p:cNvSpPr>
              <p:nvPr/>
            </p:nvSpPr>
            <p:spPr bwMode="auto">
              <a:xfrm>
                <a:off x="8032771" y="1412237"/>
                <a:ext cx="33670" cy="12243"/>
              </a:xfrm>
              <a:custGeom>
                <a:avLst/>
                <a:gdLst>
                  <a:gd name="T0" fmla="*/ 30 w 30"/>
                  <a:gd name="T1" fmla="*/ 6 h 10"/>
                  <a:gd name="T2" fmla="*/ 0 w 30"/>
                  <a:gd name="T3" fmla="*/ 0 h 10"/>
                  <a:gd name="T4" fmla="*/ 28 w 30"/>
                  <a:gd name="T5" fmla="*/ 0 h 10"/>
                  <a:gd name="T6" fmla="*/ 30 w 30"/>
                  <a:gd name="T7" fmla="*/ 6 h 10"/>
                </a:gdLst>
                <a:ahLst/>
                <a:cxnLst>
                  <a:cxn ang="0">
                    <a:pos x="T0" y="T1"/>
                  </a:cxn>
                  <a:cxn ang="0">
                    <a:pos x="T2" y="T3"/>
                  </a:cxn>
                  <a:cxn ang="0">
                    <a:pos x="T4" y="T5"/>
                  </a:cxn>
                  <a:cxn ang="0">
                    <a:pos x="T6" y="T7"/>
                  </a:cxn>
                </a:cxnLst>
                <a:rect l="0" t="0" r="r" b="b"/>
                <a:pathLst>
                  <a:path w="30" h="10">
                    <a:moveTo>
                      <a:pt x="30" y="6"/>
                    </a:moveTo>
                    <a:cubicBezTo>
                      <a:pt x="19" y="8"/>
                      <a:pt x="4" y="10"/>
                      <a:pt x="0" y="0"/>
                    </a:cubicBezTo>
                    <a:cubicBezTo>
                      <a:pt x="28" y="0"/>
                      <a:pt x="28" y="0"/>
                      <a:pt x="28" y="0"/>
                    </a:cubicBezTo>
                    <a:lnTo>
                      <a:pt x="30" y="6"/>
                    </a:lnTo>
                    <a:close/>
                  </a:path>
                </a:pathLst>
              </a:custGeom>
              <a:grp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mn-lt"/>
                </a:endParaRPr>
              </a:p>
            </p:txBody>
          </p:sp>
          <p:sp>
            <p:nvSpPr>
              <p:cNvPr id="597" name="Freeform 87">
                <a:extLst>
                  <a:ext uri="{FF2B5EF4-FFF2-40B4-BE49-F238E27FC236}">
                    <a16:creationId xmlns:a16="http://schemas.microsoft.com/office/drawing/2014/main" id="{8CD7A35A-AD6B-F474-C3EB-A7552F4BAC0A}"/>
                  </a:ext>
                </a:extLst>
              </p:cNvPr>
              <p:cNvSpPr>
                <a:spLocks/>
              </p:cNvSpPr>
              <p:nvPr/>
            </p:nvSpPr>
            <p:spPr bwMode="auto">
              <a:xfrm>
                <a:off x="8441398" y="1588236"/>
                <a:ext cx="27548" cy="13774"/>
              </a:xfrm>
              <a:custGeom>
                <a:avLst/>
                <a:gdLst>
                  <a:gd name="T0" fmla="*/ 25 w 25"/>
                  <a:gd name="T1" fmla="*/ 0 h 12"/>
                  <a:gd name="T2" fmla="*/ 16 w 25"/>
                  <a:gd name="T3" fmla="*/ 12 h 12"/>
                  <a:gd name="T4" fmla="*/ 0 w 25"/>
                  <a:gd name="T5" fmla="*/ 3 h 12"/>
                  <a:gd name="T6" fmla="*/ 25 w 25"/>
                  <a:gd name="T7" fmla="*/ 0 h 12"/>
                </a:gdLst>
                <a:ahLst/>
                <a:cxnLst>
                  <a:cxn ang="0">
                    <a:pos x="T0" y="T1"/>
                  </a:cxn>
                  <a:cxn ang="0">
                    <a:pos x="T2" y="T3"/>
                  </a:cxn>
                  <a:cxn ang="0">
                    <a:pos x="T4" y="T5"/>
                  </a:cxn>
                  <a:cxn ang="0">
                    <a:pos x="T6" y="T7"/>
                  </a:cxn>
                </a:cxnLst>
                <a:rect l="0" t="0" r="r" b="b"/>
                <a:pathLst>
                  <a:path w="25" h="12">
                    <a:moveTo>
                      <a:pt x="25" y="0"/>
                    </a:moveTo>
                    <a:cubicBezTo>
                      <a:pt x="25" y="6"/>
                      <a:pt x="21" y="12"/>
                      <a:pt x="16" y="12"/>
                    </a:cubicBezTo>
                    <a:cubicBezTo>
                      <a:pt x="6" y="12"/>
                      <a:pt x="3" y="7"/>
                      <a:pt x="0" y="3"/>
                    </a:cubicBezTo>
                    <a:cubicBezTo>
                      <a:pt x="16" y="0"/>
                      <a:pt x="19" y="4"/>
                      <a:pt x="25" y="0"/>
                    </a:cubicBezTo>
                    <a:close/>
                  </a:path>
                </a:pathLst>
              </a:custGeom>
              <a:grp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mn-lt"/>
                </a:endParaRPr>
              </a:p>
            </p:txBody>
          </p:sp>
          <p:sp>
            <p:nvSpPr>
              <p:cNvPr id="598" name="Freeform 88">
                <a:extLst>
                  <a:ext uri="{FF2B5EF4-FFF2-40B4-BE49-F238E27FC236}">
                    <a16:creationId xmlns:a16="http://schemas.microsoft.com/office/drawing/2014/main" id="{4D2A81F0-5323-F8DC-0073-285015CD6F7D}"/>
                  </a:ext>
                </a:extLst>
              </p:cNvPr>
              <p:cNvSpPr>
                <a:spLocks/>
              </p:cNvSpPr>
              <p:nvPr/>
            </p:nvSpPr>
            <p:spPr bwMode="auto">
              <a:xfrm>
                <a:off x="6903307" y="1435193"/>
                <a:ext cx="174470" cy="55095"/>
              </a:xfrm>
              <a:custGeom>
                <a:avLst/>
                <a:gdLst>
                  <a:gd name="T0" fmla="*/ 130 w 153"/>
                  <a:gd name="T1" fmla="*/ 24 h 48"/>
                  <a:gd name="T2" fmla="*/ 98 w 153"/>
                  <a:gd name="T3" fmla="*/ 30 h 48"/>
                  <a:gd name="T4" fmla="*/ 83 w 153"/>
                  <a:gd name="T5" fmla="*/ 47 h 48"/>
                  <a:gd name="T6" fmla="*/ 75 w 153"/>
                  <a:gd name="T7" fmla="*/ 40 h 48"/>
                  <a:gd name="T8" fmla="*/ 75 w 153"/>
                  <a:gd name="T9" fmla="*/ 40 h 48"/>
                  <a:gd name="T10" fmla="*/ 54 w 153"/>
                  <a:gd name="T11" fmla="*/ 30 h 48"/>
                  <a:gd name="T12" fmla="*/ 70 w 153"/>
                  <a:gd name="T13" fmla="*/ 24 h 48"/>
                  <a:gd name="T14" fmla="*/ 56 w 153"/>
                  <a:gd name="T15" fmla="*/ 22 h 48"/>
                  <a:gd name="T16" fmla="*/ 68 w 153"/>
                  <a:gd name="T17" fmla="*/ 15 h 48"/>
                  <a:gd name="T18" fmla="*/ 50 w 153"/>
                  <a:gd name="T19" fmla="*/ 8 h 48"/>
                  <a:gd name="T20" fmla="*/ 16 w 153"/>
                  <a:gd name="T21" fmla="*/ 18 h 48"/>
                  <a:gd name="T22" fmla="*/ 0 w 153"/>
                  <a:gd name="T23" fmla="*/ 15 h 48"/>
                  <a:gd name="T24" fmla="*/ 58 w 153"/>
                  <a:gd name="T25" fmla="*/ 0 h 48"/>
                  <a:gd name="T26" fmla="*/ 102 w 153"/>
                  <a:gd name="T27" fmla="*/ 10 h 48"/>
                  <a:gd name="T28" fmla="*/ 130 w 153"/>
                  <a:gd name="T29" fmla="*/ 0 h 48"/>
                  <a:gd name="T30" fmla="*/ 153 w 153"/>
                  <a:gd name="T31" fmla="*/ 8 h 48"/>
                  <a:gd name="T32" fmla="*/ 132 w 153"/>
                  <a:gd name="T33" fmla="*/ 22 h 48"/>
                  <a:gd name="T34" fmla="*/ 125 w 153"/>
                  <a:gd name="T35" fmla="*/ 22 h 48"/>
                  <a:gd name="T36" fmla="*/ 125 w 153"/>
                  <a:gd name="T37" fmla="*/ 30 h 48"/>
                  <a:gd name="T38" fmla="*/ 130 w 153"/>
                  <a:gd name="T39" fmla="*/ 2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3" h="48">
                    <a:moveTo>
                      <a:pt x="130" y="24"/>
                    </a:moveTo>
                    <a:cubicBezTo>
                      <a:pt x="117" y="34"/>
                      <a:pt x="110" y="23"/>
                      <a:pt x="98" y="30"/>
                    </a:cubicBezTo>
                    <a:cubicBezTo>
                      <a:pt x="91" y="34"/>
                      <a:pt x="90" y="48"/>
                      <a:pt x="83" y="47"/>
                    </a:cubicBezTo>
                    <a:cubicBezTo>
                      <a:pt x="79" y="47"/>
                      <a:pt x="77" y="43"/>
                      <a:pt x="75" y="40"/>
                    </a:cubicBezTo>
                    <a:cubicBezTo>
                      <a:pt x="75" y="40"/>
                      <a:pt x="75" y="40"/>
                      <a:pt x="75" y="40"/>
                    </a:cubicBezTo>
                    <a:cubicBezTo>
                      <a:pt x="64" y="40"/>
                      <a:pt x="56" y="37"/>
                      <a:pt x="54" y="30"/>
                    </a:cubicBezTo>
                    <a:cubicBezTo>
                      <a:pt x="60" y="27"/>
                      <a:pt x="64" y="25"/>
                      <a:pt x="70" y="24"/>
                    </a:cubicBezTo>
                    <a:cubicBezTo>
                      <a:pt x="63" y="24"/>
                      <a:pt x="59" y="23"/>
                      <a:pt x="56" y="22"/>
                    </a:cubicBezTo>
                    <a:cubicBezTo>
                      <a:pt x="60" y="20"/>
                      <a:pt x="64" y="18"/>
                      <a:pt x="68" y="15"/>
                    </a:cubicBezTo>
                    <a:cubicBezTo>
                      <a:pt x="61" y="13"/>
                      <a:pt x="57" y="8"/>
                      <a:pt x="50" y="8"/>
                    </a:cubicBezTo>
                    <a:cubicBezTo>
                      <a:pt x="42" y="8"/>
                      <a:pt x="28" y="18"/>
                      <a:pt x="16" y="18"/>
                    </a:cubicBezTo>
                    <a:cubicBezTo>
                      <a:pt x="10" y="18"/>
                      <a:pt x="6" y="16"/>
                      <a:pt x="0" y="15"/>
                    </a:cubicBezTo>
                    <a:cubicBezTo>
                      <a:pt x="6" y="2"/>
                      <a:pt x="42" y="0"/>
                      <a:pt x="58" y="0"/>
                    </a:cubicBezTo>
                    <a:cubicBezTo>
                      <a:pt x="77" y="0"/>
                      <a:pt x="87" y="10"/>
                      <a:pt x="102" y="10"/>
                    </a:cubicBezTo>
                    <a:cubicBezTo>
                      <a:pt x="113" y="10"/>
                      <a:pt x="119" y="0"/>
                      <a:pt x="130" y="0"/>
                    </a:cubicBezTo>
                    <a:cubicBezTo>
                      <a:pt x="139" y="0"/>
                      <a:pt x="148" y="6"/>
                      <a:pt x="153" y="8"/>
                    </a:cubicBezTo>
                    <a:cubicBezTo>
                      <a:pt x="151" y="22"/>
                      <a:pt x="141" y="15"/>
                      <a:pt x="132" y="22"/>
                    </a:cubicBezTo>
                    <a:cubicBezTo>
                      <a:pt x="130" y="23"/>
                      <a:pt x="127" y="23"/>
                      <a:pt x="125" y="22"/>
                    </a:cubicBezTo>
                    <a:cubicBezTo>
                      <a:pt x="125" y="30"/>
                      <a:pt x="125" y="30"/>
                      <a:pt x="125" y="30"/>
                    </a:cubicBezTo>
                    <a:lnTo>
                      <a:pt x="130" y="24"/>
                    </a:lnTo>
                    <a:close/>
                  </a:path>
                </a:pathLst>
              </a:custGeom>
              <a:grp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mn-lt"/>
                </a:endParaRPr>
              </a:p>
            </p:txBody>
          </p:sp>
          <p:sp>
            <p:nvSpPr>
              <p:cNvPr id="599" name="Freeform 89">
                <a:extLst>
                  <a:ext uri="{FF2B5EF4-FFF2-40B4-BE49-F238E27FC236}">
                    <a16:creationId xmlns:a16="http://schemas.microsoft.com/office/drawing/2014/main" id="{FDB9E56B-8E33-E207-AEC2-A20479CFE98C}"/>
                  </a:ext>
                </a:extLst>
              </p:cNvPr>
              <p:cNvSpPr>
                <a:spLocks/>
              </p:cNvSpPr>
              <p:nvPr/>
            </p:nvSpPr>
            <p:spPr bwMode="auto">
              <a:xfrm>
                <a:off x="7356317" y="1398463"/>
                <a:ext cx="61218" cy="41321"/>
              </a:xfrm>
              <a:custGeom>
                <a:avLst/>
                <a:gdLst>
                  <a:gd name="T0" fmla="*/ 13 w 53"/>
                  <a:gd name="T1" fmla="*/ 36 h 36"/>
                  <a:gd name="T2" fmla="*/ 0 w 53"/>
                  <a:gd name="T3" fmla="*/ 24 h 36"/>
                  <a:gd name="T4" fmla="*/ 43 w 53"/>
                  <a:gd name="T5" fmla="*/ 0 h 36"/>
                  <a:gd name="T6" fmla="*/ 53 w 53"/>
                  <a:gd name="T7" fmla="*/ 25 h 36"/>
                  <a:gd name="T8" fmla="*/ 13 w 53"/>
                  <a:gd name="T9" fmla="*/ 36 h 36"/>
                </a:gdLst>
                <a:ahLst/>
                <a:cxnLst>
                  <a:cxn ang="0">
                    <a:pos x="T0" y="T1"/>
                  </a:cxn>
                  <a:cxn ang="0">
                    <a:pos x="T2" y="T3"/>
                  </a:cxn>
                  <a:cxn ang="0">
                    <a:pos x="T4" y="T5"/>
                  </a:cxn>
                  <a:cxn ang="0">
                    <a:pos x="T6" y="T7"/>
                  </a:cxn>
                  <a:cxn ang="0">
                    <a:pos x="T8" y="T9"/>
                  </a:cxn>
                </a:cxnLst>
                <a:rect l="0" t="0" r="r" b="b"/>
                <a:pathLst>
                  <a:path w="53" h="36">
                    <a:moveTo>
                      <a:pt x="13" y="36"/>
                    </a:moveTo>
                    <a:cubicBezTo>
                      <a:pt x="4" y="36"/>
                      <a:pt x="0" y="32"/>
                      <a:pt x="0" y="24"/>
                    </a:cubicBezTo>
                    <a:cubicBezTo>
                      <a:pt x="0" y="13"/>
                      <a:pt x="31" y="0"/>
                      <a:pt x="43" y="0"/>
                    </a:cubicBezTo>
                    <a:cubicBezTo>
                      <a:pt x="53" y="25"/>
                      <a:pt x="53" y="25"/>
                      <a:pt x="53" y="25"/>
                    </a:cubicBezTo>
                    <a:cubicBezTo>
                      <a:pt x="48" y="29"/>
                      <a:pt x="18" y="36"/>
                      <a:pt x="13" y="36"/>
                    </a:cubicBezTo>
                    <a:close/>
                  </a:path>
                </a:pathLst>
              </a:custGeom>
              <a:grp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mn-lt"/>
                </a:endParaRPr>
              </a:p>
            </p:txBody>
          </p:sp>
          <p:sp>
            <p:nvSpPr>
              <p:cNvPr id="600" name="Freeform 90">
                <a:extLst>
                  <a:ext uri="{FF2B5EF4-FFF2-40B4-BE49-F238E27FC236}">
                    <a16:creationId xmlns:a16="http://schemas.microsoft.com/office/drawing/2014/main" id="{81373AEB-11CC-2B6D-4830-2D696FC09DCB}"/>
                  </a:ext>
                </a:extLst>
              </p:cNvPr>
              <p:cNvSpPr>
                <a:spLocks/>
              </p:cNvSpPr>
              <p:nvPr/>
            </p:nvSpPr>
            <p:spPr bwMode="auto">
              <a:xfrm>
                <a:off x="7276734" y="1426011"/>
                <a:ext cx="64278" cy="41321"/>
              </a:xfrm>
              <a:custGeom>
                <a:avLst/>
                <a:gdLst>
                  <a:gd name="T0" fmla="*/ 57 w 57"/>
                  <a:gd name="T1" fmla="*/ 6 h 36"/>
                  <a:gd name="T2" fmla="*/ 57 w 57"/>
                  <a:gd name="T3" fmla="*/ 18 h 36"/>
                  <a:gd name="T4" fmla="*/ 38 w 57"/>
                  <a:gd name="T5" fmla="*/ 22 h 36"/>
                  <a:gd name="T6" fmla="*/ 41 w 57"/>
                  <a:gd name="T7" fmla="*/ 32 h 36"/>
                  <a:gd name="T8" fmla="*/ 0 w 57"/>
                  <a:gd name="T9" fmla="*/ 32 h 36"/>
                  <a:gd name="T10" fmla="*/ 15 w 57"/>
                  <a:gd name="T11" fmla="*/ 10 h 36"/>
                  <a:gd name="T12" fmla="*/ 15 w 57"/>
                  <a:gd name="T13" fmla="*/ 0 h 36"/>
                  <a:gd name="T14" fmla="*/ 40 w 57"/>
                  <a:gd name="T15" fmla="*/ 0 h 36"/>
                  <a:gd name="T16" fmla="*/ 32 w 57"/>
                  <a:gd name="T17" fmla="*/ 6 h 36"/>
                  <a:gd name="T18" fmla="*/ 57 w 57"/>
                  <a:gd name="T19" fmla="*/ 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36">
                    <a:moveTo>
                      <a:pt x="57" y="6"/>
                    </a:moveTo>
                    <a:cubicBezTo>
                      <a:pt x="57" y="13"/>
                      <a:pt x="57" y="15"/>
                      <a:pt x="57" y="18"/>
                    </a:cubicBezTo>
                    <a:cubicBezTo>
                      <a:pt x="52" y="25"/>
                      <a:pt x="44" y="22"/>
                      <a:pt x="38" y="22"/>
                    </a:cubicBezTo>
                    <a:cubicBezTo>
                      <a:pt x="41" y="32"/>
                      <a:pt x="41" y="32"/>
                      <a:pt x="41" y="32"/>
                    </a:cubicBezTo>
                    <a:cubicBezTo>
                      <a:pt x="37" y="34"/>
                      <a:pt x="0" y="36"/>
                      <a:pt x="0" y="32"/>
                    </a:cubicBezTo>
                    <a:cubicBezTo>
                      <a:pt x="0" y="20"/>
                      <a:pt x="6" y="13"/>
                      <a:pt x="15" y="10"/>
                    </a:cubicBezTo>
                    <a:cubicBezTo>
                      <a:pt x="14" y="4"/>
                      <a:pt x="15" y="1"/>
                      <a:pt x="15" y="0"/>
                    </a:cubicBezTo>
                    <a:cubicBezTo>
                      <a:pt x="40" y="0"/>
                      <a:pt x="40" y="0"/>
                      <a:pt x="40" y="0"/>
                    </a:cubicBezTo>
                    <a:cubicBezTo>
                      <a:pt x="38" y="4"/>
                      <a:pt x="34" y="6"/>
                      <a:pt x="32" y="6"/>
                    </a:cubicBezTo>
                    <a:cubicBezTo>
                      <a:pt x="37" y="7"/>
                      <a:pt x="50" y="8"/>
                      <a:pt x="57" y="6"/>
                    </a:cubicBezTo>
                    <a:close/>
                  </a:path>
                </a:pathLst>
              </a:custGeom>
              <a:grp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mn-lt"/>
                </a:endParaRPr>
              </a:p>
            </p:txBody>
          </p:sp>
          <p:sp>
            <p:nvSpPr>
              <p:cNvPr id="601" name="Freeform 91">
                <a:extLst>
                  <a:ext uri="{FF2B5EF4-FFF2-40B4-BE49-F238E27FC236}">
                    <a16:creationId xmlns:a16="http://schemas.microsoft.com/office/drawing/2014/main" id="{909C5578-5258-A584-F56F-123E1386A72F}"/>
                  </a:ext>
                </a:extLst>
              </p:cNvPr>
              <p:cNvSpPr>
                <a:spLocks/>
              </p:cNvSpPr>
              <p:nvPr/>
            </p:nvSpPr>
            <p:spPr bwMode="auto">
              <a:xfrm>
                <a:off x="7189499" y="1461210"/>
                <a:ext cx="67339" cy="24487"/>
              </a:xfrm>
              <a:custGeom>
                <a:avLst/>
                <a:gdLst>
                  <a:gd name="T0" fmla="*/ 34 w 59"/>
                  <a:gd name="T1" fmla="*/ 22 h 22"/>
                  <a:gd name="T2" fmla="*/ 19 w 59"/>
                  <a:gd name="T3" fmla="*/ 14 h 22"/>
                  <a:gd name="T4" fmla="*/ 8 w 59"/>
                  <a:gd name="T5" fmla="*/ 22 h 22"/>
                  <a:gd name="T6" fmla="*/ 0 w 59"/>
                  <a:gd name="T7" fmla="*/ 16 h 22"/>
                  <a:gd name="T8" fmla="*/ 38 w 59"/>
                  <a:gd name="T9" fmla="*/ 0 h 22"/>
                  <a:gd name="T10" fmla="*/ 59 w 59"/>
                  <a:gd name="T11" fmla="*/ 10 h 22"/>
                  <a:gd name="T12" fmla="*/ 34 w 59"/>
                  <a:gd name="T13" fmla="*/ 22 h 22"/>
                </a:gdLst>
                <a:ahLst/>
                <a:cxnLst>
                  <a:cxn ang="0">
                    <a:pos x="T0" y="T1"/>
                  </a:cxn>
                  <a:cxn ang="0">
                    <a:pos x="T2" y="T3"/>
                  </a:cxn>
                  <a:cxn ang="0">
                    <a:pos x="T4" y="T5"/>
                  </a:cxn>
                  <a:cxn ang="0">
                    <a:pos x="T6" y="T7"/>
                  </a:cxn>
                  <a:cxn ang="0">
                    <a:pos x="T8" y="T9"/>
                  </a:cxn>
                  <a:cxn ang="0">
                    <a:pos x="T10" y="T11"/>
                  </a:cxn>
                  <a:cxn ang="0">
                    <a:pos x="T12" y="T13"/>
                  </a:cxn>
                </a:cxnLst>
                <a:rect l="0" t="0" r="r" b="b"/>
                <a:pathLst>
                  <a:path w="59" h="22">
                    <a:moveTo>
                      <a:pt x="34" y="22"/>
                    </a:moveTo>
                    <a:cubicBezTo>
                      <a:pt x="30" y="22"/>
                      <a:pt x="24" y="14"/>
                      <a:pt x="19" y="14"/>
                    </a:cubicBezTo>
                    <a:cubicBezTo>
                      <a:pt x="18" y="22"/>
                      <a:pt x="14" y="22"/>
                      <a:pt x="8" y="22"/>
                    </a:cubicBezTo>
                    <a:cubicBezTo>
                      <a:pt x="4" y="22"/>
                      <a:pt x="0" y="19"/>
                      <a:pt x="0" y="16"/>
                    </a:cubicBezTo>
                    <a:cubicBezTo>
                      <a:pt x="0" y="5"/>
                      <a:pt x="30" y="0"/>
                      <a:pt x="38" y="0"/>
                    </a:cubicBezTo>
                    <a:cubicBezTo>
                      <a:pt x="48" y="0"/>
                      <a:pt x="55" y="4"/>
                      <a:pt x="59" y="10"/>
                    </a:cubicBezTo>
                    <a:cubicBezTo>
                      <a:pt x="44" y="10"/>
                      <a:pt x="45" y="22"/>
                      <a:pt x="34" y="22"/>
                    </a:cubicBezTo>
                    <a:close/>
                  </a:path>
                </a:pathLst>
              </a:custGeom>
              <a:grp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mn-lt"/>
                </a:endParaRPr>
              </a:p>
            </p:txBody>
          </p:sp>
          <p:sp>
            <p:nvSpPr>
              <p:cNvPr id="602" name="Freeform 92">
                <a:extLst>
                  <a:ext uri="{FF2B5EF4-FFF2-40B4-BE49-F238E27FC236}">
                    <a16:creationId xmlns:a16="http://schemas.microsoft.com/office/drawing/2014/main" id="{E932510D-ED33-A444-0AD4-C2A4BDD006AB}"/>
                  </a:ext>
                </a:extLst>
              </p:cNvPr>
              <p:cNvSpPr>
                <a:spLocks/>
              </p:cNvSpPr>
              <p:nvPr/>
            </p:nvSpPr>
            <p:spPr bwMode="auto">
              <a:xfrm>
                <a:off x="7151238" y="1378568"/>
                <a:ext cx="104070" cy="74991"/>
              </a:xfrm>
              <a:custGeom>
                <a:avLst/>
                <a:gdLst>
                  <a:gd name="T0" fmla="*/ 68 w 91"/>
                  <a:gd name="T1" fmla="*/ 56 h 66"/>
                  <a:gd name="T2" fmla="*/ 38 w 91"/>
                  <a:gd name="T3" fmla="*/ 66 h 66"/>
                  <a:gd name="T4" fmla="*/ 0 w 91"/>
                  <a:gd name="T5" fmla="*/ 51 h 66"/>
                  <a:gd name="T6" fmla="*/ 10 w 91"/>
                  <a:gd name="T7" fmla="*/ 42 h 66"/>
                  <a:gd name="T8" fmla="*/ 42 w 91"/>
                  <a:gd name="T9" fmla="*/ 42 h 66"/>
                  <a:gd name="T10" fmla="*/ 29 w 91"/>
                  <a:gd name="T11" fmla="*/ 40 h 66"/>
                  <a:gd name="T12" fmla="*/ 29 w 91"/>
                  <a:gd name="T13" fmla="*/ 30 h 66"/>
                  <a:gd name="T14" fmla="*/ 74 w 91"/>
                  <a:gd name="T15" fmla="*/ 14 h 66"/>
                  <a:gd name="T16" fmla="*/ 87 w 91"/>
                  <a:gd name="T17" fmla="*/ 0 h 66"/>
                  <a:gd name="T18" fmla="*/ 89 w 91"/>
                  <a:gd name="T19" fmla="*/ 10 h 66"/>
                  <a:gd name="T20" fmla="*/ 83 w 91"/>
                  <a:gd name="T21" fmla="*/ 20 h 66"/>
                  <a:gd name="T22" fmla="*/ 48 w 91"/>
                  <a:gd name="T23" fmla="*/ 41 h 66"/>
                  <a:gd name="T24" fmla="*/ 91 w 91"/>
                  <a:gd name="T25" fmla="*/ 53 h 66"/>
                  <a:gd name="T26" fmla="*/ 68 w 91"/>
                  <a:gd name="T27" fmla="*/ 5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1" h="66">
                    <a:moveTo>
                      <a:pt x="68" y="56"/>
                    </a:moveTo>
                    <a:cubicBezTo>
                      <a:pt x="59" y="56"/>
                      <a:pt x="47" y="66"/>
                      <a:pt x="38" y="66"/>
                    </a:cubicBezTo>
                    <a:cubicBezTo>
                      <a:pt x="33" y="66"/>
                      <a:pt x="1" y="51"/>
                      <a:pt x="0" y="51"/>
                    </a:cubicBezTo>
                    <a:cubicBezTo>
                      <a:pt x="5" y="47"/>
                      <a:pt x="6" y="45"/>
                      <a:pt x="10" y="42"/>
                    </a:cubicBezTo>
                    <a:cubicBezTo>
                      <a:pt x="42" y="42"/>
                      <a:pt x="42" y="42"/>
                      <a:pt x="42" y="42"/>
                    </a:cubicBezTo>
                    <a:cubicBezTo>
                      <a:pt x="33" y="39"/>
                      <a:pt x="36" y="36"/>
                      <a:pt x="29" y="40"/>
                    </a:cubicBezTo>
                    <a:cubicBezTo>
                      <a:pt x="29" y="30"/>
                      <a:pt x="29" y="30"/>
                      <a:pt x="29" y="30"/>
                    </a:cubicBezTo>
                    <a:cubicBezTo>
                      <a:pt x="52" y="30"/>
                      <a:pt x="52" y="14"/>
                      <a:pt x="74" y="14"/>
                    </a:cubicBezTo>
                    <a:cubicBezTo>
                      <a:pt x="75" y="7"/>
                      <a:pt x="80" y="0"/>
                      <a:pt x="87" y="0"/>
                    </a:cubicBezTo>
                    <a:cubicBezTo>
                      <a:pt x="89" y="0"/>
                      <a:pt x="89" y="8"/>
                      <a:pt x="89" y="10"/>
                    </a:cubicBezTo>
                    <a:cubicBezTo>
                      <a:pt x="86" y="12"/>
                      <a:pt x="83" y="16"/>
                      <a:pt x="83" y="20"/>
                    </a:cubicBezTo>
                    <a:cubicBezTo>
                      <a:pt x="70" y="28"/>
                      <a:pt x="55" y="33"/>
                      <a:pt x="48" y="41"/>
                    </a:cubicBezTo>
                    <a:cubicBezTo>
                      <a:pt x="69" y="44"/>
                      <a:pt x="74" y="46"/>
                      <a:pt x="91" y="53"/>
                    </a:cubicBezTo>
                    <a:cubicBezTo>
                      <a:pt x="85" y="58"/>
                      <a:pt x="76" y="56"/>
                      <a:pt x="68" y="56"/>
                    </a:cubicBezTo>
                    <a:close/>
                  </a:path>
                </a:pathLst>
              </a:custGeom>
              <a:grp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mn-lt"/>
                </a:endParaRPr>
              </a:p>
            </p:txBody>
          </p:sp>
          <p:sp>
            <p:nvSpPr>
              <p:cNvPr id="603" name="Freeform 93">
                <a:extLst>
                  <a:ext uri="{FF2B5EF4-FFF2-40B4-BE49-F238E27FC236}">
                    <a16:creationId xmlns:a16="http://schemas.microsoft.com/office/drawing/2014/main" id="{1FCA93A3-D90C-F553-B58B-F96F9D5ACEBB}"/>
                  </a:ext>
                </a:extLst>
              </p:cNvPr>
              <p:cNvSpPr>
                <a:spLocks/>
              </p:cNvSpPr>
              <p:nvPr/>
            </p:nvSpPr>
            <p:spPr bwMode="auto">
              <a:xfrm>
                <a:off x="6076870" y="1488758"/>
                <a:ext cx="344349" cy="198955"/>
              </a:xfrm>
              <a:custGeom>
                <a:avLst/>
                <a:gdLst>
                  <a:gd name="T0" fmla="*/ 254 w 301"/>
                  <a:gd name="T1" fmla="*/ 143 h 175"/>
                  <a:gd name="T2" fmla="*/ 254 w 301"/>
                  <a:gd name="T3" fmla="*/ 129 h 175"/>
                  <a:gd name="T4" fmla="*/ 220 w 301"/>
                  <a:gd name="T5" fmla="*/ 127 h 175"/>
                  <a:gd name="T6" fmla="*/ 231 w 301"/>
                  <a:gd name="T7" fmla="*/ 105 h 175"/>
                  <a:gd name="T8" fmla="*/ 216 w 301"/>
                  <a:gd name="T9" fmla="*/ 83 h 175"/>
                  <a:gd name="T10" fmla="*/ 226 w 301"/>
                  <a:gd name="T11" fmla="*/ 81 h 175"/>
                  <a:gd name="T12" fmla="*/ 208 w 301"/>
                  <a:gd name="T13" fmla="*/ 69 h 175"/>
                  <a:gd name="T14" fmla="*/ 167 w 301"/>
                  <a:gd name="T15" fmla="*/ 125 h 175"/>
                  <a:gd name="T16" fmla="*/ 155 w 301"/>
                  <a:gd name="T17" fmla="*/ 131 h 175"/>
                  <a:gd name="T18" fmla="*/ 133 w 301"/>
                  <a:gd name="T19" fmla="*/ 175 h 175"/>
                  <a:gd name="T20" fmla="*/ 74 w 301"/>
                  <a:gd name="T21" fmla="*/ 125 h 175"/>
                  <a:gd name="T22" fmla="*/ 102 w 301"/>
                  <a:gd name="T23" fmla="*/ 126 h 175"/>
                  <a:gd name="T24" fmla="*/ 127 w 301"/>
                  <a:gd name="T25" fmla="*/ 119 h 175"/>
                  <a:gd name="T26" fmla="*/ 93 w 301"/>
                  <a:gd name="T27" fmla="*/ 115 h 175"/>
                  <a:gd name="T28" fmla="*/ 64 w 301"/>
                  <a:gd name="T29" fmla="*/ 105 h 175"/>
                  <a:gd name="T30" fmla="*/ 85 w 301"/>
                  <a:gd name="T31" fmla="*/ 97 h 175"/>
                  <a:gd name="T32" fmla="*/ 124 w 301"/>
                  <a:gd name="T33" fmla="*/ 77 h 175"/>
                  <a:gd name="T34" fmla="*/ 104 w 301"/>
                  <a:gd name="T35" fmla="*/ 77 h 175"/>
                  <a:gd name="T36" fmla="*/ 93 w 301"/>
                  <a:gd name="T37" fmla="*/ 70 h 175"/>
                  <a:gd name="T38" fmla="*/ 87 w 301"/>
                  <a:gd name="T39" fmla="*/ 70 h 175"/>
                  <a:gd name="T40" fmla="*/ 64 w 301"/>
                  <a:gd name="T41" fmla="*/ 91 h 175"/>
                  <a:gd name="T42" fmla="*/ 40 w 301"/>
                  <a:gd name="T43" fmla="*/ 79 h 175"/>
                  <a:gd name="T44" fmla="*/ 46 w 301"/>
                  <a:gd name="T45" fmla="*/ 77 h 175"/>
                  <a:gd name="T46" fmla="*/ 25 w 301"/>
                  <a:gd name="T47" fmla="*/ 51 h 175"/>
                  <a:gd name="T48" fmla="*/ 19 w 301"/>
                  <a:gd name="T49" fmla="*/ 48 h 175"/>
                  <a:gd name="T50" fmla="*/ 0 w 301"/>
                  <a:gd name="T51" fmla="*/ 28 h 175"/>
                  <a:gd name="T52" fmla="*/ 26 w 301"/>
                  <a:gd name="T53" fmla="*/ 9 h 175"/>
                  <a:gd name="T54" fmla="*/ 64 w 301"/>
                  <a:gd name="T55" fmla="*/ 13 h 175"/>
                  <a:gd name="T56" fmla="*/ 55 w 301"/>
                  <a:gd name="T57" fmla="*/ 24 h 175"/>
                  <a:gd name="T58" fmla="*/ 76 w 301"/>
                  <a:gd name="T59" fmla="*/ 36 h 175"/>
                  <a:gd name="T60" fmla="*/ 70 w 301"/>
                  <a:gd name="T61" fmla="*/ 25 h 175"/>
                  <a:gd name="T62" fmla="*/ 83 w 301"/>
                  <a:gd name="T63" fmla="*/ 12 h 175"/>
                  <a:gd name="T64" fmla="*/ 117 w 301"/>
                  <a:gd name="T65" fmla="*/ 47 h 175"/>
                  <a:gd name="T66" fmla="*/ 108 w 301"/>
                  <a:gd name="T67" fmla="*/ 12 h 175"/>
                  <a:gd name="T68" fmla="*/ 123 w 301"/>
                  <a:gd name="T69" fmla="*/ 0 h 175"/>
                  <a:gd name="T70" fmla="*/ 154 w 301"/>
                  <a:gd name="T71" fmla="*/ 16 h 175"/>
                  <a:gd name="T72" fmla="*/ 151 w 301"/>
                  <a:gd name="T73" fmla="*/ 32 h 175"/>
                  <a:gd name="T74" fmla="*/ 165 w 301"/>
                  <a:gd name="T75" fmla="*/ 21 h 175"/>
                  <a:gd name="T76" fmla="*/ 174 w 301"/>
                  <a:gd name="T77" fmla="*/ 40 h 175"/>
                  <a:gd name="T78" fmla="*/ 182 w 301"/>
                  <a:gd name="T79" fmla="*/ 41 h 175"/>
                  <a:gd name="T80" fmla="*/ 242 w 301"/>
                  <a:gd name="T81" fmla="*/ 75 h 175"/>
                  <a:gd name="T82" fmla="*/ 235 w 301"/>
                  <a:gd name="T83" fmla="*/ 75 h 175"/>
                  <a:gd name="T84" fmla="*/ 248 w 301"/>
                  <a:gd name="T85" fmla="*/ 75 h 175"/>
                  <a:gd name="T86" fmla="*/ 248 w 301"/>
                  <a:gd name="T87" fmla="*/ 87 h 175"/>
                  <a:gd name="T88" fmla="*/ 273 w 301"/>
                  <a:gd name="T89" fmla="*/ 87 h 175"/>
                  <a:gd name="T90" fmla="*/ 301 w 301"/>
                  <a:gd name="T91" fmla="*/ 116 h 175"/>
                  <a:gd name="T92" fmla="*/ 254 w 301"/>
                  <a:gd name="T93" fmla="*/ 143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01" h="175">
                    <a:moveTo>
                      <a:pt x="254" y="143"/>
                    </a:moveTo>
                    <a:cubicBezTo>
                      <a:pt x="252" y="137"/>
                      <a:pt x="252" y="133"/>
                      <a:pt x="254" y="129"/>
                    </a:cubicBezTo>
                    <a:cubicBezTo>
                      <a:pt x="245" y="127"/>
                      <a:pt x="229" y="128"/>
                      <a:pt x="220" y="127"/>
                    </a:cubicBezTo>
                    <a:cubicBezTo>
                      <a:pt x="221" y="113"/>
                      <a:pt x="229" y="117"/>
                      <a:pt x="231" y="105"/>
                    </a:cubicBezTo>
                    <a:cubicBezTo>
                      <a:pt x="226" y="103"/>
                      <a:pt x="219" y="89"/>
                      <a:pt x="216" y="83"/>
                    </a:cubicBezTo>
                    <a:cubicBezTo>
                      <a:pt x="220" y="82"/>
                      <a:pt x="222" y="81"/>
                      <a:pt x="226" y="81"/>
                    </a:cubicBezTo>
                    <a:cubicBezTo>
                      <a:pt x="214" y="79"/>
                      <a:pt x="208" y="69"/>
                      <a:pt x="208" y="69"/>
                    </a:cubicBezTo>
                    <a:cubicBezTo>
                      <a:pt x="182" y="69"/>
                      <a:pt x="174" y="104"/>
                      <a:pt x="167" y="125"/>
                    </a:cubicBezTo>
                    <a:cubicBezTo>
                      <a:pt x="165" y="129"/>
                      <a:pt x="159" y="128"/>
                      <a:pt x="155" y="131"/>
                    </a:cubicBezTo>
                    <a:cubicBezTo>
                      <a:pt x="142" y="141"/>
                      <a:pt x="144" y="164"/>
                      <a:pt x="133" y="175"/>
                    </a:cubicBezTo>
                    <a:cubicBezTo>
                      <a:pt x="115" y="162"/>
                      <a:pt x="74" y="152"/>
                      <a:pt x="74" y="125"/>
                    </a:cubicBezTo>
                    <a:cubicBezTo>
                      <a:pt x="85" y="123"/>
                      <a:pt x="102" y="126"/>
                      <a:pt x="102" y="126"/>
                    </a:cubicBezTo>
                    <a:cubicBezTo>
                      <a:pt x="110" y="119"/>
                      <a:pt x="118" y="121"/>
                      <a:pt x="127" y="119"/>
                    </a:cubicBezTo>
                    <a:cubicBezTo>
                      <a:pt x="123" y="116"/>
                      <a:pt x="98" y="115"/>
                      <a:pt x="93" y="115"/>
                    </a:cubicBezTo>
                    <a:cubicBezTo>
                      <a:pt x="84" y="115"/>
                      <a:pt x="64" y="124"/>
                      <a:pt x="64" y="105"/>
                    </a:cubicBezTo>
                    <a:cubicBezTo>
                      <a:pt x="64" y="98"/>
                      <a:pt x="82" y="98"/>
                      <a:pt x="85" y="97"/>
                    </a:cubicBezTo>
                    <a:cubicBezTo>
                      <a:pt x="95" y="94"/>
                      <a:pt x="116" y="84"/>
                      <a:pt x="124" y="77"/>
                    </a:cubicBezTo>
                    <a:cubicBezTo>
                      <a:pt x="113" y="77"/>
                      <a:pt x="107" y="77"/>
                      <a:pt x="104" y="77"/>
                    </a:cubicBezTo>
                    <a:cubicBezTo>
                      <a:pt x="103" y="77"/>
                      <a:pt x="96" y="72"/>
                      <a:pt x="93" y="70"/>
                    </a:cubicBezTo>
                    <a:cubicBezTo>
                      <a:pt x="91" y="70"/>
                      <a:pt x="89" y="70"/>
                      <a:pt x="87" y="70"/>
                    </a:cubicBezTo>
                    <a:cubicBezTo>
                      <a:pt x="80" y="74"/>
                      <a:pt x="80" y="91"/>
                      <a:pt x="64" y="91"/>
                    </a:cubicBezTo>
                    <a:cubicBezTo>
                      <a:pt x="52" y="91"/>
                      <a:pt x="44" y="87"/>
                      <a:pt x="40" y="79"/>
                    </a:cubicBezTo>
                    <a:cubicBezTo>
                      <a:pt x="42" y="78"/>
                      <a:pt x="44" y="77"/>
                      <a:pt x="46" y="77"/>
                    </a:cubicBezTo>
                    <a:cubicBezTo>
                      <a:pt x="33" y="70"/>
                      <a:pt x="22" y="63"/>
                      <a:pt x="25" y="51"/>
                    </a:cubicBezTo>
                    <a:cubicBezTo>
                      <a:pt x="23" y="50"/>
                      <a:pt x="21" y="48"/>
                      <a:pt x="19" y="48"/>
                    </a:cubicBezTo>
                    <a:cubicBezTo>
                      <a:pt x="14" y="48"/>
                      <a:pt x="5" y="34"/>
                      <a:pt x="0" y="28"/>
                    </a:cubicBezTo>
                    <a:cubicBezTo>
                      <a:pt x="3" y="25"/>
                      <a:pt x="19" y="9"/>
                      <a:pt x="26" y="9"/>
                    </a:cubicBezTo>
                    <a:cubicBezTo>
                      <a:pt x="38" y="9"/>
                      <a:pt x="47" y="9"/>
                      <a:pt x="64" y="13"/>
                    </a:cubicBezTo>
                    <a:cubicBezTo>
                      <a:pt x="60" y="17"/>
                      <a:pt x="57" y="20"/>
                      <a:pt x="55" y="24"/>
                    </a:cubicBezTo>
                    <a:cubicBezTo>
                      <a:pt x="63" y="30"/>
                      <a:pt x="70" y="30"/>
                      <a:pt x="76" y="36"/>
                    </a:cubicBezTo>
                    <a:cubicBezTo>
                      <a:pt x="73" y="34"/>
                      <a:pt x="70" y="30"/>
                      <a:pt x="70" y="25"/>
                    </a:cubicBezTo>
                    <a:cubicBezTo>
                      <a:pt x="70" y="18"/>
                      <a:pt x="76" y="12"/>
                      <a:pt x="83" y="12"/>
                    </a:cubicBezTo>
                    <a:cubicBezTo>
                      <a:pt x="104" y="12"/>
                      <a:pt x="98" y="40"/>
                      <a:pt x="117" y="47"/>
                    </a:cubicBezTo>
                    <a:cubicBezTo>
                      <a:pt x="113" y="34"/>
                      <a:pt x="108" y="27"/>
                      <a:pt x="108" y="12"/>
                    </a:cubicBezTo>
                    <a:cubicBezTo>
                      <a:pt x="108" y="0"/>
                      <a:pt x="113" y="0"/>
                      <a:pt x="123" y="0"/>
                    </a:cubicBezTo>
                    <a:cubicBezTo>
                      <a:pt x="133" y="0"/>
                      <a:pt x="154" y="8"/>
                      <a:pt x="154" y="16"/>
                    </a:cubicBezTo>
                    <a:cubicBezTo>
                      <a:pt x="154" y="21"/>
                      <a:pt x="151" y="26"/>
                      <a:pt x="151" y="32"/>
                    </a:cubicBezTo>
                    <a:cubicBezTo>
                      <a:pt x="157" y="28"/>
                      <a:pt x="159" y="21"/>
                      <a:pt x="165" y="21"/>
                    </a:cubicBezTo>
                    <a:cubicBezTo>
                      <a:pt x="177" y="21"/>
                      <a:pt x="176" y="34"/>
                      <a:pt x="174" y="40"/>
                    </a:cubicBezTo>
                    <a:cubicBezTo>
                      <a:pt x="176" y="40"/>
                      <a:pt x="179" y="41"/>
                      <a:pt x="182" y="41"/>
                    </a:cubicBezTo>
                    <a:cubicBezTo>
                      <a:pt x="194" y="41"/>
                      <a:pt x="235" y="65"/>
                      <a:pt x="242" y="75"/>
                    </a:cubicBezTo>
                    <a:cubicBezTo>
                      <a:pt x="240" y="75"/>
                      <a:pt x="237" y="75"/>
                      <a:pt x="235" y="75"/>
                    </a:cubicBezTo>
                    <a:cubicBezTo>
                      <a:pt x="241" y="77"/>
                      <a:pt x="243" y="76"/>
                      <a:pt x="248" y="75"/>
                    </a:cubicBezTo>
                    <a:cubicBezTo>
                      <a:pt x="250" y="79"/>
                      <a:pt x="251" y="84"/>
                      <a:pt x="248" y="87"/>
                    </a:cubicBezTo>
                    <a:cubicBezTo>
                      <a:pt x="260" y="87"/>
                      <a:pt x="263" y="87"/>
                      <a:pt x="273" y="87"/>
                    </a:cubicBezTo>
                    <a:cubicBezTo>
                      <a:pt x="273" y="112"/>
                      <a:pt x="295" y="106"/>
                      <a:pt x="301" y="116"/>
                    </a:cubicBezTo>
                    <a:cubicBezTo>
                      <a:pt x="281" y="123"/>
                      <a:pt x="273" y="137"/>
                      <a:pt x="254" y="143"/>
                    </a:cubicBezTo>
                    <a:close/>
                  </a:path>
                </a:pathLst>
              </a:custGeom>
              <a:grp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mn-lt"/>
                </a:endParaRPr>
              </a:p>
            </p:txBody>
          </p:sp>
          <p:sp>
            <p:nvSpPr>
              <p:cNvPr id="604" name="Freeform 94">
                <a:extLst>
                  <a:ext uri="{FF2B5EF4-FFF2-40B4-BE49-F238E27FC236}">
                    <a16:creationId xmlns:a16="http://schemas.microsoft.com/office/drawing/2014/main" id="{9E2BFD30-9007-3A24-7197-62E6E12C7699}"/>
                  </a:ext>
                </a:extLst>
              </p:cNvPr>
              <p:cNvSpPr>
                <a:spLocks/>
              </p:cNvSpPr>
              <p:nvPr/>
            </p:nvSpPr>
            <p:spPr bwMode="auto">
              <a:xfrm>
                <a:off x="6255931" y="1458150"/>
                <a:ext cx="224975" cy="84173"/>
              </a:xfrm>
              <a:custGeom>
                <a:avLst/>
                <a:gdLst>
                  <a:gd name="T0" fmla="*/ 197 w 197"/>
                  <a:gd name="T1" fmla="*/ 33 h 74"/>
                  <a:gd name="T2" fmla="*/ 119 w 197"/>
                  <a:gd name="T3" fmla="*/ 74 h 74"/>
                  <a:gd name="T4" fmla="*/ 93 w 197"/>
                  <a:gd name="T5" fmla="*/ 59 h 74"/>
                  <a:gd name="T6" fmla="*/ 50 w 197"/>
                  <a:gd name="T7" fmla="*/ 59 h 74"/>
                  <a:gd name="T8" fmla="*/ 40 w 197"/>
                  <a:gd name="T9" fmla="*/ 47 h 74"/>
                  <a:gd name="T10" fmla="*/ 55 w 197"/>
                  <a:gd name="T11" fmla="*/ 46 h 74"/>
                  <a:gd name="T12" fmla="*/ 74 w 197"/>
                  <a:gd name="T13" fmla="*/ 42 h 74"/>
                  <a:gd name="T14" fmla="*/ 38 w 197"/>
                  <a:gd name="T15" fmla="*/ 39 h 74"/>
                  <a:gd name="T16" fmla="*/ 12 w 197"/>
                  <a:gd name="T17" fmla="*/ 31 h 74"/>
                  <a:gd name="T18" fmla="*/ 0 w 197"/>
                  <a:gd name="T19" fmla="*/ 12 h 74"/>
                  <a:gd name="T20" fmla="*/ 12 w 197"/>
                  <a:gd name="T21" fmla="*/ 12 h 74"/>
                  <a:gd name="T22" fmla="*/ 27 w 197"/>
                  <a:gd name="T23" fmla="*/ 14 h 74"/>
                  <a:gd name="T24" fmla="*/ 27 w 197"/>
                  <a:gd name="T25" fmla="*/ 10 h 74"/>
                  <a:gd name="T26" fmla="*/ 40 w 197"/>
                  <a:gd name="T27" fmla="*/ 10 h 74"/>
                  <a:gd name="T28" fmla="*/ 36 w 197"/>
                  <a:gd name="T29" fmla="*/ 2 h 74"/>
                  <a:gd name="T30" fmla="*/ 57 w 197"/>
                  <a:gd name="T31" fmla="*/ 2 h 74"/>
                  <a:gd name="T32" fmla="*/ 88 w 197"/>
                  <a:gd name="T33" fmla="*/ 18 h 74"/>
                  <a:gd name="T34" fmla="*/ 106 w 197"/>
                  <a:gd name="T35" fmla="*/ 0 h 74"/>
                  <a:gd name="T36" fmla="*/ 116 w 197"/>
                  <a:gd name="T37" fmla="*/ 0 h 74"/>
                  <a:gd name="T38" fmla="*/ 116 w 197"/>
                  <a:gd name="T39" fmla="*/ 20 h 74"/>
                  <a:gd name="T40" fmla="*/ 138 w 197"/>
                  <a:gd name="T41" fmla="*/ 12 h 74"/>
                  <a:gd name="T42" fmla="*/ 163 w 197"/>
                  <a:gd name="T43" fmla="*/ 12 h 74"/>
                  <a:gd name="T44" fmla="*/ 197 w 197"/>
                  <a:gd name="T45" fmla="*/ 33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97" h="74">
                    <a:moveTo>
                      <a:pt x="197" y="33"/>
                    </a:moveTo>
                    <a:cubicBezTo>
                      <a:pt x="179" y="46"/>
                      <a:pt x="141" y="74"/>
                      <a:pt x="119" y="74"/>
                    </a:cubicBezTo>
                    <a:cubicBezTo>
                      <a:pt x="106" y="74"/>
                      <a:pt x="98" y="69"/>
                      <a:pt x="93" y="59"/>
                    </a:cubicBezTo>
                    <a:cubicBezTo>
                      <a:pt x="50" y="59"/>
                      <a:pt x="50" y="59"/>
                      <a:pt x="50" y="59"/>
                    </a:cubicBezTo>
                    <a:cubicBezTo>
                      <a:pt x="43" y="57"/>
                      <a:pt x="41" y="53"/>
                      <a:pt x="40" y="47"/>
                    </a:cubicBezTo>
                    <a:cubicBezTo>
                      <a:pt x="45" y="46"/>
                      <a:pt x="53" y="46"/>
                      <a:pt x="55" y="46"/>
                    </a:cubicBezTo>
                    <a:cubicBezTo>
                      <a:pt x="62" y="43"/>
                      <a:pt x="70" y="43"/>
                      <a:pt x="74" y="42"/>
                    </a:cubicBezTo>
                    <a:cubicBezTo>
                      <a:pt x="71" y="42"/>
                      <a:pt x="40" y="39"/>
                      <a:pt x="38" y="39"/>
                    </a:cubicBezTo>
                    <a:cubicBezTo>
                      <a:pt x="25" y="39"/>
                      <a:pt x="10" y="49"/>
                      <a:pt x="12" y="31"/>
                    </a:cubicBezTo>
                    <a:cubicBezTo>
                      <a:pt x="6" y="26"/>
                      <a:pt x="1" y="20"/>
                      <a:pt x="0" y="12"/>
                    </a:cubicBezTo>
                    <a:cubicBezTo>
                      <a:pt x="12" y="12"/>
                      <a:pt x="12" y="12"/>
                      <a:pt x="12" y="12"/>
                    </a:cubicBezTo>
                    <a:cubicBezTo>
                      <a:pt x="16" y="15"/>
                      <a:pt x="22" y="16"/>
                      <a:pt x="27" y="14"/>
                    </a:cubicBezTo>
                    <a:cubicBezTo>
                      <a:pt x="27" y="10"/>
                      <a:pt x="27" y="10"/>
                      <a:pt x="27" y="10"/>
                    </a:cubicBezTo>
                    <a:cubicBezTo>
                      <a:pt x="40" y="10"/>
                      <a:pt x="40" y="10"/>
                      <a:pt x="40" y="10"/>
                    </a:cubicBezTo>
                    <a:cubicBezTo>
                      <a:pt x="36" y="2"/>
                      <a:pt x="36" y="2"/>
                      <a:pt x="36" y="2"/>
                    </a:cubicBezTo>
                    <a:cubicBezTo>
                      <a:pt x="57" y="2"/>
                      <a:pt x="57" y="2"/>
                      <a:pt x="57" y="2"/>
                    </a:cubicBezTo>
                    <a:cubicBezTo>
                      <a:pt x="62" y="7"/>
                      <a:pt x="84" y="18"/>
                      <a:pt x="88" y="18"/>
                    </a:cubicBezTo>
                    <a:cubicBezTo>
                      <a:pt x="97" y="18"/>
                      <a:pt x="103" y="3"/>
                      <a:pt x="106" y="0"/>
                    </a:cubicBezTo>
                    <a:cubicBezTo>
                      <a:pt x="116" y="0"/>
                      <a:pt x="116" y="0"/>
                      <a:pt x="116" y="0"/>
                    </a:cubicBezTo>
                    <a:cubicBezTo>
                      <a:pt x="116" y="10"/>
                      <a:pt x="114" y="14"/>
                      <a:pt x="116" y="20"/>
                    </a:cubicBezTo>
                    <a:cubicBezTo>
                      <a:pt x="122" y="20"/>
                      <a:pt x="127" y="12"/>
                      <a:pt x="138" y="12"/>
                    </a:cubicBezTo>
                    <a:cubicBezTo>
                      <a:pt x="156" y="12"/>
                      <a:pt x="152" y="12"/>
                      <a:pt x="163" y="12"/>
                    </a:cubicBezTo>
                    <a:cubicBezTo>
                      <a:pt x="178" y="12"/>
                      <a:pt x="193" y="24"/>
                      <a:pt x="197" y="33"/>
                    </a:cubicBezTo>
                    <a:close/>
                  </a:path>
                </a:pathLst>
              </a:custGeom>
              <a:grp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mn-lt"/>
                </a:endParaRPr>
              </a:p>
            </p:txBody>
          </p:sp>
          <p:sp>
            <p:nvSpPr>
              <p:cNvPr id="605" name="Freeform 95">
                <a:extLst>
                  <a:ext uri="{FF2B5EF4-FFF2-40B4-BE49-F238E27FC236}">
                    <a16:creationId xmlns:a16="http://schemas.microsoft.com/office/drawing/2014/main" id="{3DFA0112-7364-0375-F7D2-3A1B84E600A9}"/>
                  </a:ext>
                </a:extLst>
              </p:cNvPr>
              <p:cNvSpPr>
                <a:spLocks/>
              </p:cNvSpPr>
              <p:nvPr/>
            </p:nvSpPr>
            <p:spPr bwMode="auto">
              <a:xfrm>
                <a:off x="6061565" y="1553036"/>
                <a:ext cx="44383" cy="39791"/>
              </a:xfrm>
              <a:custGeom>
                <a:avLst/>
                <a:gdLst>
                  <a:gd name="T0" fmla="*/ 13 w 39"/>
                  <a:gd name="T1" fmla="*/ 0 h 34"/>
                  <a:gd name="T2" fmla="*/ 39 w 39"/>
                  <a:gd name="T3" fmla="*/ 34 h 34"/>
                  <a:gd name="T4" fmla="*/ 15 w 39"/>
                  <a:gd name="T5" fmla="*/ 0 h 34"/>
                  <a:gd name="T6" fmla="*/ 15 w 39"/>
                  <a:gd name="T7" fmla="*/ 3 h 34"/>
                  <a:gd name="T8" fmla="*/ 13 w 39"/>
                  <a:gd name="T9" fmla="*/ 0 h 34"/>
                </a:gdLst>
                <a:ahLst/>
                <a:cxnLst>
                  <a:cxn ang="0">
                    <a:pos x="T0" y="T1"/>
                  </a:cxn>
                  <a:cxn ang="0">
                    <a:pos x="T2" y="T3"/>
                  </a:cxn>
                  <a:cxn ang="0">
                    <a:pos x="T4" y="T5"/>
                  </a:cxn>
                  <a:cxn ang="0">
                    <a:pos x="T6" y="T7"/>
                  </a:cxn>
                  <a:cxn ang="0">
                    <a:pos x="T8" y="T9"/>
                  </a:cxn>
                </a:cxnLst>
                <a:rect l="0" t="0" r="r" b="b"/>
                <a:pathLst>
                  <a:path w="39" h="34">
                    <a:moveTo>
                      <a:pt x="13" y="0"/>
                    </a:moveTo>
                    <a:cubicBezTo>
                      <a:pt x="23" y="14"/>
                      <a:pt x="33" y="17"/>
                      <a:pt x="39" y="34"/>
                    </a:cubicBezTo>
                    <a:cubicBezTo>
                      <a:pt x="23" y="30"/>
                      <a:pt x="0" y="6"/>
                      <a:pt x="15" y="0"/>
                    </a:cubicBezTo>
                    <a:cubicBezTo>
                      <a:pt x="15" y="3"/>
                      <a:pt x="15" y="3"/>
                      <a:pt x="15" y="3"/>
                    </a:cubicBezTo>
                    <a:lnTo>
                      <a:pt x="13" y="0"/>
                    </a:lnTo>
                    <a:close/>
                  </a:path>
                </a:pathLst>
              </a:custGeom>
              <a:grp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mn-lt"/>
                </a:endParaRPr>
              </a:p>
            </p:txBody>
          </p:sp>
          <p:sp>
            <p:nvSpPr>
              <p:cNvPr id="606" name="Freeform 96">
                <a:extLst>
                  <a:ext uri="{FF2B5EF4-FFF2-40B4-BE49-F238E27FC236}">
                    <a16:creationId xmlns:a16="http://schemas.microsoft.com/office/drawing/2014/main" id="{672CC155-3DB1-1FE4-2406-46A80FE2D481}"/>
                  </a:ext>
                </a:extLst>
              </p:cNvPr>
              <p:cNvSpPr>
                <a:spLocks/>
              </p:cNvSpPr>
              <p:nvPr/>
            </p:nvSpPr>
            <p:spPr bwMode="auto">
              <a:xfrm>
                <a:off x="5573355" y="2621272"/>
                <a:ext cx="108661" cy="136208"/>
              </a:xfrm>
              <a:custGeom>
                <a:avLst/>
                <a:gdLst>
                  <a:gd name="T0" fmla="*/ 16 w 95"/>
                  <a:gd name="T1" fmla="*/ 35 h 119"/>
                  <a:gd name="T2" fmla="*/ 38 w 95"/>
                  <a:gd name="T3" fmla="*/ 26 h 119"/>
                  <a:gd name="T4" fmla="*/ 33 w 95"/>
                  <a:gd name="T5" fmla="*/ 16 h 119"/>
                  <a:gd name="T6" fmla="*/ 56 w 95"/>
                  <a:gd name="T7" fmla="*/ 0 h 119"/>
                  <a:gd name="T8" fmla="*/ 69 w 95"/>
                  <a:gd name="T9" fmla="*/ 0 h 119"/>
                  <a:gd name="T10" fmla="*/ 95 w 95"/>
                  <a:gd name="T11" fmla="*/ 33 h 119"/>
                  <a:gd name="T12" fmla="*/ 81 w 95"/>
                  <a:gd name="T13" fmla="*/ 45 h 119"/>
                  <a:gd name="T14" fmla="*/ 81 w 95"/>
                  <a:gd name="T15" fmla="*/ 72 h 119"/>
                  <a:gd name="T16" fmla="*/ 80 w 95"/>
                  <a:gd name="T17" fmla="*/ 94 h 119"/>
                  <a:gd name="T18" fmla="*/ 60 w 95"/>
                  <a:gd name="T19" fmla="*/ 98 h 119"/>
                  <a:gd name="T20" fmla="*/ 33 w 95"/>
                  <a:gd name="T21" fmla="*/ 116 h 119"/>
                  <a:gd name="T22" fmla="*/ 19 w 95"/>
                  <a:gd name="T23" fmla="*/ 119 h 119"/>
                  <a:gd name="T24" fmla="*/ 0 w 95"/>
                  <a:gd name="T25" fmla="*/ 101 h 119"/>
                  <a:gd name="T26" fmla="*/ 22 w 95"/>
                  <a:gd name="T27" fmla="*/ 60 h 119"/>
                  <a:gd name="T28" fmla="*/ 7 w 95"/>
                  <a:gd name="T29" fmla="*/ 43 h 119"/>
                  <a:gd name="T30" fmla="*/ 16 w 95"/>
                  <a:gd name="T31" fmla="*/ 35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5" h="119">
                    <a:moveTo>
                      <a:pt x="16" y="35"/>
                    </a:moveTo>
                    <a:cubicBezTo>
                      <a:pt x="20" y="35"/>
                      <a:pt x="33" y="31"/>
                      <a:pt x="38" y="26"/>
                    </a:cubicBezTo>
                    <a:cubicBezTo>
                      <a:pt x="35" y="21"/>
                      <a:pt x="33" y="19"/>
                      <a:pt x="33" y="16"/>
                    </a:cubicBezTo>
                    <a:cubicBezTo>
                      <a:pt x="33" y="10"/>
                      <a:pt x="48" y="0"/>
                      <a:pt x="56" y="0"/>
                    </a:cubicBezTo>
                    <a:cubicBezTo>
                      <a:pt x="60" y="0"/>
                      <a:pt x="64" y="0"/>
                      <a:pt x="69" y="0"/>
                    </a:cubicBezTo>
                    <a:cubicBezTo>
                      <a:pt x="86" y="0"/>
                      <a:pt x="95" y="19"/>
                      <a:pt x="95" y="33"/>
                    </a:cubicBezTo>
                    <a:cubicBezTo>
                      <a:pt x="95" y="39"/>
                      <a:pt x="81" y="39"/>
                      <a:pt x="81" y="45"/>
                    </a:cubicBezTo>
                    <a:cubicBezTo>
                      <a:pt x="81" y="50"/>
                      <a:pt x="81" y="71"/>
                      <a:pt x="81" y="72"/>
                    </a:cubicBezTo>
                    <a:cubicBezTo>
                      <a:pt x="81" y="78"/>
                      <a:pt x="86" y="88"/>
                      <a:pt x="80" y="94"/>
                    </a:cubicBezTo>
                    <a:cubicBezTo>
                      <a:pt x="76" y="99"/>
                      <a:pt x="68" y="98"/>
                      <a:pt x="60" y="98"/>
                    </a:cubicBezTo>
                    <a:cubicBezTo>
                      <a:pt x="48" y="98"/>
                      <a:pt x="39" y="112"/>
                      <a:pt x="33" y="116"/>
                    </a:cubicBezTo>
                    <a:cubicBezTo>
                      <a:pt x="29" y="118"/>
                      <a:pt x="23" y="119"/>
                      <a:pt x="19" y="119"/>
                    </a:cubicBezTo>
                    <a:cubicBezTo>
                      <a:pt x="10" y="119"/>
                      <a:pt x="0" y="110"/>
                      <a:pt x="0" y="101"/>
                    </a:cubicBezTo>
                    <a:cubicBezTo>
                      <a:pt x="0" y="81"/>
                      <a:pt x="19" y="79"/>
                      <a:pt x="22" y="60"/>
                    </a:cubicBezTo>
                    <a:cubicBezTo>
                      <a:pt x="14" y="56"/>
                      <a:pt x="7" y="51"/>
                      <a:pt x="7" y="43"/>
                    </a:cubicBezTo>
                    <a:cubicBezTo>
                      <a:pt x="7" y="33"/>
                      <a:pt x="13" y="35"/>
                      <a:pt x="16" y="35"/>
                    </a:cubicBezTo>
                    <a:close/>
                  </a:path>
                </a:pathLst>
              </a:custGeom>
              <a:grp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mn-lt"/>
                </a:endParaRPr>
              </a:p>
            </p:txBody>
          </p:sp>
          <p:sp>
            <p:nvSpPr>
              <p:cNvPr id="607" name="Freeform 97">
                <a:extLst>
                  <a:ext uri="{FF2B5EF4-FFF2-40B4-BE49-F238E27FC236}">
                    <a16:creationId xmlns:a16="http://schemas.microsoft.com/office/drawing/2014/main" id="{30563817-BCF1-A7CE-46EB-7336F7BD15EE}"/>
                  </a:ext>
                </a:extLst>
              </p:cNvPr>
              <p:cNvSpPr>
                <a:spLocks/>
              </p:cNvSpPr>
              <p:nvPr/>
            </p:nvSpPr>
            <p:spPr bwMode="auto">
              <a:xfrm>
                <a:off x="5645286" y="2504960"/>
                <a:ext cx="21426" cy="21426"/>
              </a:xfrm>
              <a:custGeom>
                <a:avLst/>
                <a:gdLst>
                  <a:gd name="T0" fmla="*/ 5 w 19"/>
                  <a:gd name="T1" fmla="*/ 19 h 19"/>
                  <a:gd name="T2" fmla="*/ 0 w 19"/>
                  <a:gd name="T3" fmla="*/ 9 h 19"/>
                  <a:gd name="T4" fmla="*/ 19 w 19"/>
                  <a:gd name="T5" fmla="*/ 0 h 19"/>
                  <a:gd name="T6" fmla="*/ 5 w 19"/>
                  <a:gd name="T7" fmla="*/ 19 h 19"/>
                </a:gdLst>
                <a:ahLst/>
                <a:cxnLst>
                  <a:cxn ang="0">
                    <a:pos x="T0" y="T1"/>
                  </a:cxn>
                  <a:cxn ang="0">
                    <a:pos x="T2" y="T3"/>
                  </a:cxn>
                  <a:cxn ang="0">
                    <a:pos x="T4" y="T5"/>
                  </a:cxn>
                  <a:cxn ang="0">
                    <a:pos x="T6" y="T7"/>
                  </a:cxn>
                </a:cxnLst>
                <a:rect l="0" t="0" r="r" b="b"/>
                <a:pathLst>
                  <a:path w="19" h="19">
                    <a:moveTo>
                      <a:pt x="5" y="19"/>
                    </a:moveTo>
                    <a:cubicBezTo>
                      <a:pt x="3" y="19"/>
                      <a:pt x="0" y="12"/>
                      <a:pt x="0" y="9"/>
                    </a:cubicBezTo>
                    <a:cubicBezTo>
                      <a:pt x="0" y="4"/>
                      <a:pt x="13" y="0"/>
                      <a:pt x="19" y="0"/>
                    </a:cubicBezTo>
                    <a:cubicBezTo>
                      <a:pt x="19" y="9"/>
                      <a:pt x="13" y="19"/>
                      <a:pt x="5" y="19"/>
                    </a:cubicBezTo>
                    <a:close/>
                  </a:path>
                </a:pathLst>
              </a:custGeom>
              <a:grp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mn-lt"/>
                </a:endParaRPr>
              </a:p>
            </p:txBody>
          </p:sp>
          <p:sp>
            <p:nvSpPr>
              <p:cNvPr id="608" name="Freeform 98">
                <a:extLst>
                  <a:ext uri="{FF2B5EF4-FFF2-40B4-BE49-F238E27FC236}">
                    <a16:creationId xmlns:a16="http://schemas.microsoft.com/office/drawing/2014/main" id="{25ED57A3-7A31-0AA4-4777-12D765B1E730}"/>
                  </a:ext>
                </a:extLst>
              </p:cNvPr>
              <p:cNvSpPr>
                <a:spLocks/>
              </p:cNvSpPr>
              <p:nvPr/>
            </p:nvSpPr>
            <p:spPr bwMode="auto">
              <a:xfrm>
                <a:off x="5659060" y="2495778"/>
                <a:ext cx="205079" cy="312207"/>
              </a:xfrm>
              <a:custGeom>
                <a:avLst/>
                <a:gdLst>
                  <a:gd name="T0" fmla="*/ 163 w 179"/>
                  <a:gd name="T1" fmla="*/ 183 h 273"/>
                  <a:gd name="T2" fmla="*/ 155 w 179"/>
                  <a:gd name="T3" fmla="*/ 230 h 273"/>
                  <a:gd name="T4" fmla="*/ 170 w 179"/>
                  <a:gd name="T5" fmla="*/ 238 h 273"/>
                  <a:gd name="T6" fmla="*/ 119 w 179"/>
                  <a:gd name="T7" fmla="*/ 250 h 273"/>
                  <a:gd name="T8" fmla="*/ 66 w 179"/>
                  <a:gd name="T9" fmla="*/ 253 h 273"/>
                  <a:gd name="T10" fmla="*/ 43 w 179"/>
                  <a:gd name="T11" fmla="*/ 266 h 273"/>
                  <a:gd name="T12" fmla="*/ 27 w 179"/>
                  <a:gd name="T13" fmla="*/ 273 h 273"/>
                  <a:gd name="T14" fmla="*/ 54 w 179"/>
                  <a:gd name="T15" fmla="*/ 238 h 273"/>
                  <a:gd name="T16" fmla="*/ 78 w 179"/>
                  <a:gd name="T17" fmla="*/ 222 h 273"/>
                  <a:gd name="T18" fmla="*/ 43 w 179"/>
                  <a:gd name="T19" fmla="*/ 221 h 273"/>
                  <a:gd name="T20" fmla="*/ 32 w 179"/>
                  <a:gd name="T21" fmla="*/ 221 h 273"/>
                  <a:gd name="T22" fmla="*/ 47 w 179"/>
                  <a:gd name="T23" fmla="*/ 173 h 273"/>
                  <a:gd name="T24" fmla="*/ 81 w 179"/>
                  <a:gd name="T25" fmla="*/ 146 h 273"/>
                  <a:gd name="T26" fmla="*/ 68 w 179"/>
                  <a:gd name="T27" fmla="*/ 126 h 273"/>
                  <a:gd name="T28" fmla="*/ 44 w 179"/>
                  <a:gd name="T29" fmla="*/ 129 h 273"/>
                  <a:gd name="T30" fmla="*/ 39 w 179"/>
                  <a:gd name="T31" fmla="*/ 106 h 273"/>
                  <a:gd name="T32" fmla="*/ 26 w 179"/>
                  <a:gd name="T33" fmla="*/ 87 h 273"/>
                  <a:gd name="T34" fmla="*/ 20 w 179"/>
                  <a:gd name="T35" fmla="*/ 99 h 273"/>
                  <a:gd name="T36" fmla="*/ 23 w 179"/>
                  <a:gd name="T37" fmla="*/ 81 h 273"/>
                  <a:gd name="T38" fmla="*/ 12 w 179"/>
                  <a:gd name="T39" fmla="*/ 67 h 273"/>
                  <a:gd name="T40" fmla="*/ 17 w 179"/>
                  <a:gd name="T41" fmla="*/ 51 h 273"/>
                  <a:gd name="T42" fmla="*/ 12 w 179"/>
                  <a:gd name="T43" fmla="*/ 36 h 273"/>
                  <a:gd name="T44" fmla="*/ 20 w 179"/>
                  <a:gd name="T45" fmla="*/ 38 h 273"/>
                  <a:gd name="T46" fmla="*/ 27 w 179"/>
                  <a:gd name="T47" fmla="*/ 24 h 273"/>
                  <a:gd name="T48" fmla="*/ 42 w 179"/>
                  <a:gd name="T49" fmla="*/ 0 h 273"/>
                  <a:gd name="T50" fmla="*/ 72 w 179"/>
                  <a:gd name="T51" fmla="*/ 7 h 273"/>
                  <a:gd name="T52" fmla="*/ 55 w 179"/>
                  <a:gd name="T53" fmla="*/ 34 h 273"/>
                  <a:gd name="T54" fmla="*/ 79 w 179"/>
                  <a:gd name="T55" fmla="*/ 83 h 273"/>
                  <a:gd name="T56" fmla="*/ 91 w 179"/>
                  <a:gd name="T57" fmla="*/ 90 h 273"/>
                  <a:gd name="T58" fmla="*/ 144 w 179"/>
                  <a:gd name="T59" fmla="*/ 160 h 273"/>
                  <a:gd name="T60" fmla="*/ 148 w 179"/>
                  <a:gd name="T61" fmla="*/ 183 h 273"/>
                  <a:gd name="T62" fmla="*/ 157 w 179"/>
                  <a:gd name="T63" fmla="*/ 183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79" h="273">
                    <a:moveTo>
                      <a:pt x="154" y="186"/>
                    </a:moveTo>
                    <a:cubicBezTo>
                      <a:pt x="159" y="182"/>
                      <a:pt x="157" y="183"/>
                      <a:pt x="163" y="183"/>
                    </a:cubicBezTo>
                    <a:cubicBezTo>
                      <a:pt x="172" y="183"/>
                      <a:pt x="179" y="190"/>
                      <a:pt x="179" y="198"/>
                    </a:cubicBezTo>
                    <a:cubicBezTo>
                      <a:pt x="179" y="212"/>
                      <a:pt x="161" y="219"/>
                      <a:pt x="155" y="230"/>
                    </a:cubicBezTo>
                    <a:cubicBezTo>
                      <a:pt x="163" y="232"/>
                      <a:pt x="166" y="233"/>
                      <a:pt x="170" y="233"/>
                    </a:cubicBezTo>
                    <a:cubicBezTo>
                      <a:pt x="170" y="238"/>
                      <a:pt x="170" y="238"/>
                      <a:pt x="170" y="238"/>
                    </a:cubicBezTo>
                    <a:cubicBezTo>
                      <a:pt x="163" y="246"/>
                      <a:pt x="158" y="250"/>
                      <a:pt x="149" y="250"/>
                    </a:cubicBezTo>
                    <a:cubicBezTo>
                      <a:pt x="140" y="250"/>
                      <a:pt x="123" y="250"/>
                      <a:pt x="119" y="250"/>
                    </a:cubicBezTo>
                    <a:cubicBezTo>
                      <a:pt x="111" y="250"/>
                      <a:pt x="91" y="257"/>
                      <a:pt x="79" y="257"/>
                    </a:cubicBezTo>
                    <a:cubicBezTo>
                      <a:pt x="74" y="257"/>
                      <a:pt x="71" y="253"/>
                      <a:pt x="66" y="253"/>
                    </a:cubicBezTo>
                    <a:cubicBezTo>
                      <a:pt x="58" y="253"/>
                      <a:pt x="54" y="260"/>
                      <a:pt x="54" y="266"/>
                    </a:cubicBezTo>
                    <a:cubicBezTo>
                      <a:pt x="43" y="266"/>
                      <a:pt x="43" y="266"/>
                      <a:pt x="43" y="266"/>
                    </a:cubicBezTo>
                    <a:cubicBezTo>
                      <a:pt x="38" y="266"/>
                      <a:pt x="35" y="269"/>
                      <a:pt x="32" y="273"/>
                    </a:cubicBezTo>
                    <a:cubicBezTo>
                      <a:pt x="27" y="273"/>
                      <a:pt x="27" y="273"/>
                      <a:pt x="27" y="273"/>
                    </a:cubicBezTo>
                    <a:cubicBezTo>
                      <a:pt x="27" y="268"/>
                      <a:pt x="27" y="268"/>
                      <a:pt x="27" y="268"/>
                    </a:cubicBezTo>
                    <a:cubicBezTo>
                      <a:pt x="29" y="265"/>
                      <a:pt x="51" y="239"/>
                      <a:pt x="54" y="238"/>
                    </a:cubicBezTo>
                    <a:cubicBezTo>
                      <a:pt x="64" y="235"/>
                      <a:pt x="79" y="239"/>
                      <a:pt x="79" y="228"/>
                    </a:cubicBezTo>
                    <a:cubicBezTo>
                      <a:pt x="79" y="226"/>
                      <a:pt x="78" y="224"/>
                      <a:pt x="78" y="222"/>
                    </a:cubicBezTo>
                    <a:cubicBezTo>
                      <a:pt x="75" y="227"/>
                      <a:pt x="70" y="230"/>
                      <a:pt x="64" y="230"/>
                    </a:cubicBezTo>
                    <a:cubicBezTo>
                      <a:pt x="54" y="230"/>
                      <a:pt x="51" y="221"/>
                      <a:pt x="43" y="221"/>
                    </a:cubicBezTo>
                    <a:cubicBezTo>
                      <a:pt x="38" y="221"/>
                      <a:pt x="39" y="225"/>
                      <a:pt x="35" y="225"/>
                    </a:cubicBezTo>
                    <a:cubicBezTo>
                      <a:pt x="34" y="225"/>
                      <a:pt x="32" y="222"/>
                      <a:pt x="32" y="221"/>
                    </a:cubicBezTo>
                    <a:cubicBezTo>
                      <a:pt x="32" y="209"/>
                      <a:pt x="53" y="208"/>
                      <a:pt x="53" y="196"/>
                    </a:cubicBezTo>
                    <a:cubicBezTo>
                      <a:pt x="53" y="186"/>
                      <a:pt x="47" y="182"/>
                      <a:pt x="47" y="173"/>
                    </a:cubicBezTo>
                    <a:cubicBezTo>
                      <a:pt x="60" y="173"/>
                      <a:pt x="77" y="166"/>
                      <a:pt x="81" y="158"/>
                    </a:cubicBezTo>
                    <a:cubicBezTo>
                      <a:pt x="81" y="146"/>
                      <a:pt x="81" y="146"/>
                      <a:pt x="81" y="146"/>
                    </a:cubicBezTo>
                    <a:cubicBezTo>
                      <a:pt x="73" y="147"/>
                      <a:pt x="63" y="145"/>
                      <a:pt x="63" y="137"/>
                    </a:cubicBezTo>
                    <a:cubicBezTo>
                      <a:pt x="63" y="131"/>
                      <a:pt x="66" y="129"/>
                      <a:pt x="68" y="126"/>
                    </a:cubicBezTo>
                    <a:cubicBezTo>
                      <a:pt x="66" y="126"/>
                      <a:pt x="63" y="126"/>
                      <a:pt x="61" y="126"/>
                    </a:cubicBezTo>
                    <a:cubicBezTo>
                      <a:pt x="54" y="126"/>
                      <a:pt x="50" y="129"/>
                      <a:pt x="44" y="129"/>
                    </a:cubicBezTo>
                    <a:cubicBezTo>
                      <a:pt x="37" y="129"/>
                      <a:pt x="32" y="129"/>
                      <a:pt x="32" y="123"/>
                    </a:cubicBezTo>
                    <a:cubicBezTo>
                      <a:pt x="32" y="117"/>
                      <a:pt x="39" y="113"/>
                      <a:pt x="39" y="106"/>
                    </a:cubicBezTo>
                    <a:cubicBezTo>
                      <a:pt x="39" y="99"/>
                      <a:pt x="37" y="98"/>
                      <a:pt x="39" y="91"/>
                    </a:cubicBezTo>
                    <a:cubicBezTo>
                      <a:pt x="33" y="91"/>
                      <a:pt x="29" y="89"/>
                      <a:pt x="26" y="87"/>
                    </a:cubicBezTo>
                    <a:cubicBezTo>
                      <a:pt x="23" y="94"/>
                      <a:pt x="25" y="96"/>
                      <a:pt x="26" y="99"/>
                    </a:cubicBezTo>
                    <a:cubicBezTo>
                      <a:pt x="20" y="99"/>
                      <a:pt x="20" y="99"/>
                      <a:pt x="20" y="99"/>
                    </a:cubicBezTo>
                    <a:cubicBezTo>
                      <a:pt x="20" y="93"/>
                      <a:pt x="20" y="91"/>
                      <a:pt x="20" y="87"/>
                    </a:cubicBezTo>
                    <a:cubicBezTo>
                      <a:pt x="20" y="84"/>
                      <a:pt x="21" y="83"/>
                      <a:pt x="23" y="81"/>
                    </a:cubicBezTo>
                    <a:cubicBezTo>
                      <a:pt x="23" y="74"/>
                      <a:pt x="23" y="74"/>
                      <a:pt x="23" y="74"/>
                    </a:cubicBezTo>
                    <a:cubicBezTo>
                      <a:pt x="19" y="73"/>
                      <a:pt x="12" y="71"/>
                      <a:pt x="12" y="67"/>
                    </a:cubicBezTo>
                    <a:cubicBezTo>
                      <a:pt x="12" y="64"/>
                      <a:pt x="17" y="58"/>
                      <a:pt x="17" y="57"/>
                    </a:cubicBezTo>
                    <a:cubicBezTo>
                      <a:pt x="17" y="51"/>
                      <a:pt x="17" y="51"/>
                      <a:pt x="17" y="51"/>
                    </a:cubicBezTo>
                    <a:cubicBezTo>
                      <a:pt x="6" y="48"/>
                      <a:pt x="0" y="46"/>
                      <a:pt x="0" y="36"/>
                    </a:cubicBezTo>
                    <a:cubicBezTo>
                      <a:pt x="12" y="36"/>
                      <a:pt x="12" y="36"/>
                      <a:pt x="12" y="36"/>
                    </a:cubicBezTo>
                    <a:cubicBezTo>
                      <a:pt x="12" y="40"/>
                      <a:pt x="16" y="43"/>
                      <a:pt x="17" y="43"/>
                    </a:cubicBezTo>
                    <a:cubicBezTo>
                      <a:pt x="19" y="43"/>
                      <a:pt x="20" y="40"/>
                      <a:pt x="20" y="38"/>
                    </a:cubicBezTo>
                    <a:cubicBezTo>
                      <a:pt x="19" y="37"/>
                      <a:pt x="17" y="35"/>
                      <a:pt x="17" y="33"/>
                    </a:cubicBezTo>
                    <a:cubicBezTo>
                      <a:pt x="17" y="27"/>
                      <a:pt x="22" y="24"/>
                      <a:pt x="27" y="24"/>
                    </a:cubicBezTo>
                    <a:cubicBezTo>
                      <a:pt x="27" y="17"/>
                      <a:pt x="30" y="14"/>
                      <a:pt x="30" y="10"/>
                    </a:cubicBezTo>
                    <a:cubicBezTo>
                      <a:pt x="30" y="6"/>
                      <a:pt x="38" y="0"/>
                      <a:pt x="42" y="0"/>
                    </a:cubicBezTo>
                    <a:cubicBezTo>
                      <a:pt x="51" y="0"/>
                      <a:pt x="59" y="0"/>
                      <a:pt x="64" y="0"/>
                    </a:cubicBezTo>
                    <a:cubicBezTo>
                      <a:pt x="67" y="0"/>
                      <a:pt x="72" y="5"/>
                      <a:pt x="72" y="7"/>
                    </a:cubicBezTo>
                    <a:cubicBezTo>
                      <a:pt x="72" y="18"/>
                      <a:pt x="55" y="17"/>
                      <a:pt x="53" y="28"/>
                    </a:cubicBezTo>
                    <a:cubicBezTo>
                      <a:pt x="53" y="30"/>
                      <a:pt x="54" y="32"/>
                      <a:pt x="55" y="34"/>
                    </a:cubicBezTo>
                    <a:cubicBezTo>
                      <a:pt x="100" y="34"/>
                      <a:pt x="100" y="34"/>
                      <a:pt x="100" y="34"/>
                    </a:cubicBezTo>
                    <a:cubicBezTo>
                      <a:pt x="103" y="56"/>
                      <a:pt x="79" y="66"/>
                      <a:pt x="79" y="83"/>
                    </a:cubicBezTo>
                    <a:cubicBezTo>
                      <a:pt x="76" y="83"/>
                      <a:pt x="74" y="86"/>
                      <a:pt x="73" y="89"/>
                    </a:cubicBezTo>
                    <a:cubicBezTo>
                      <a:pt x="81" y="91"/>
                      <a:pt x="85" y="88"/>
                      <a:pt x="91" y="90"/>
                    </a:cubicBezTo>
                    <a:cubicBezTo>
                      <a:pt x="105" y="95"/>
                      <a:pt x="103" y="114"/>
                      <a:pt x="112" y="123"/>
                    </a:cubicBezTo>
                    <a:cubicBezTo>
                      <a:pt x="124" y="136"/>
                      <a:pt x="144" y="141"/>
                      <a:pt x="144" y="160"/>
                    </a:cubicBezTo>
                    <a:cubicBezTo>
                      <a:pt x="144" y="167"/>
                      <a:pt x="152" y="171"/>
                      <a:pt x="152" y="177"/>
                    </a:cubicBezTo>
                    <a:cubicBezTo>
                      <a:pt x="152" y="180"/>
                      <a:pt x="151" y="182"/>
                      <a:pt x="148" y="183"/>
                    </a:cubicBezTo>
                    <a:cubicBezTo>
                      <a:pt x="148" y="188"/>
                      <a:pt x="148" y="188"/>
                      <a:pt x="148" y="188"/>
                    </a:cubicBezTo>
                    <a:cubicBezTo>
                      <a:pt x="154" y="187"/>
                      <a:pt x="154" y="184"/>
                      <a:pt x="157" y="183"/>
                    </a:cubicBezTo>
                    <a:lnTo>
                      <a:pt x="154" y="186"/>
                    </a:lnTo>
                    <a:close/>
                  </a:path>
                </a:pathLst>
              </a:custGeom>
              <a:grp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mn-lt"/>
                </a:endParaRPr>
              </a:p>
            </p:txBody>
          </p:sp>
          <p:sp>
            <p:nvSpPr>
              <p:cNvPr id="609" name="Freeform 99">
                <a:extLst>
                  <a:ext uri="{FF2B5EF4-FFF2-40B4-BE49-F238E27FC236}">
                    <a16:creationId xmlns:a16="http://schemas.microsoft.com/office/drawing/2014/main" id="{84FF3687-8676-6012-701E-4DDFAC391977}"/>
                  </a:ext>
                </a:extLst>
              </p:cNvPr>
              <p:cNvSpPr>
                <a:spLocks/>
              </p:cNvSpPr>
              <p:nvPr/>
            </p:nvSpPr>
            <p:spPr bwMode="auto">
              <a:xfrm>
                <a:off x="5703442" y="2656472"/>
                <a:ext cx="9183" cy="10713"/>
              </a:xfrm>
              <a:custGeom>
                <a:avLst/>
                <a:gdLst>
                  <a:gd name="T0" fmla="*/ 5 w 9"/>
                  <a:gd name="T1" fmla="*/ 0 h 9"/>
                  <a:gd name="T2" fmla="*/ 0 w 9"/>
                  <a:gd name="T3" fmla="*/ 9 h 9"/>
                  <a:gd name="T4" fmla="*/ 8 w 9"/>
                  <a:gd name="T5" fmla="*/ 9 h 9"/>
                  <a:gd name="T6" fmla="*/ 9 w 9"/>
                  <a:gd name="T7" fmla="*/ 0 h 9"/>
                  <a:gd name="T8" fmla="*/ 5 w 9"/>
                  <a:gd name="T9" fmla="*/ 0 h 9"/>
                </a:gdLst>
                <a:ahLst/>
                <a:cxnLst>
                  <a:cxn ang="0">
                    <a:pos x="T0" y="T1"/>
                  </a:cxn>
                  <a:cxn ang="0">
                    <a:pos x="T2" y="T3"/>
                  </a:cxn>
                  <a:cxn ang="0">
                    <a:pos x="T4" y="T5"/>
                  </a:cxn>
                  <a:cxn ang="0">
                    <a:pos x="T6" y="T7"/>
                  </a:cxn>
                  <a:cxn ang="0">
                    <a:pos x="T8" y="T9"/>
                  </a:cxn>
                </a:cxnLst>
                <a:rect l="0" t="0" r="r" b="b"/>
                <a:pathLst>
                  <a:path w="9" h="9">
                    <a:moveTo>
                      <a:pt x="5" y="0"/>
                    </a:moveTo>
                    <a:cubicBezTo>
                      <a:pt x="0" y="2"/>
                      <a:pt x="0" y="5"/>
                      <a:pt x="0" y="9"/>
                    </a:cubicBezTo>
                    <a:cubicBezTo>
                      <a:pt x="4" y="9"/>
                      <a:pt x="7" y="9"/>
                      <a:pt x="8" y="9"/>
                    </a:cubicBezTo>
                    <a:cubicBezTo>
                      <a:pt x="8" y="5"/>
                      <a:pt x="9" y="2"/>
                      <a:pt x="9" y="0"/>
                    </a:cubicBezTo>
                    <a:cubicBezTo>
                      <a:pt x="8" y="0"/>
                      <a:pt x="6" y="0"/>
                      <a:pt x="5" y="0"/>
                    </a:cubicBezTo>
                    <a:close/>
                  </a:path>
                </a:pathLst>
              </a:custGeom>
              <a:grp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mn-lt"/>
                </a:endParaRPr>
              </a:p>
            </p:txBody>
          </p:sp>
          <p:sp>
            <p:nvSpPr>
              <p:cNvPr id="610" name="Freeform 100">
                <a:extLst>
                  <a:ext uri="{FF2B5EF4-FFF2-40B4-BE49-F238E27FC236}">
                    <a16:creationId xmlns:a16="http://schemas.microsoft.com/office/drawing/2014/main" id="{32B819B2-433C-F3E9-5171-C0C4C1EA85AE}"/>
                  </a:ext>
                </a:extLst>
              </p:cNvPr>
              <p:cNvSpPr>
                <a:spLocks/>
              </p:cNvSpPr>
              <p:nvPr/>
            </p:nvSpPr>
            <p:spPr bwMode="auto">
              <a:xfrm>
                <a:off x="5235128" y="2175919"/>
                <a:ext cx="250992" cy="119373"/>
              </a:xfrm>
              <a:custGeom>
                <a:avLst/>
                <a:gdLst>
                  <a:gd name="T0" fmla="*/ 218 w 219"/>
                  <a:gd name="T1" fmla="*/ 56 h 104"/>
                  <a:gd name="T2" fmla="*/ 184 w 219"/>
                  <a:gd name="T3" fmla="*/ 84 h 104"/>
                  <a:gd name="T4" fmla="*/ 125 w 219"/>
                  <a:gd name="T5" fmla="*/ 104 h 104"/>
                  <a:gd name="T6" fmla="*/ 57 w 219"/>
                  <a:gd name="T7" fmla="*/ 90 h 104"/>
                  <a:gd name="T8" fmla="*/ 24 w 219"/>
                  <a:gd name="T9" fmla="*/ 75 h 104"/>
                  <a:gd name="T10" fmla="*/ 31 w 219"/>
                  <a:gd name="T11" fmla="*/ 71 h 104"/>
                  <a:gd name="T12" fmla="*/ 35 w 219"/>
                  <a:gd name="T13" fmla="*/ 48 h 104"/>
                  <a:gd name="T14" fmla="*/ 2 w 219"/>
                  <a:gd name="T15" fmla="*/ 44 h 104"/>
                  <a:gd name="T16" fmla="*/ 41 w 219"/>
                  <a:gd name="T17" fmla="*/ 37 h 104"/>
                  <a:gd name="T18" fmla="*/ 38 w 219"/>
                  <a:gd name="T19" fmla="*/ 31 h 104"/>
                  <a:gd name="T20" fmla="*/ 0 w 219"/>
                  <a:gd name="T21" fmla="*/ 13 h 104"/>
                  <a:gd name="T22" fmla="*/ 15 w 219"/>
                  <a:gd name="T23" fmla="*/ 15 h 104"/>
                  <a:gd name="T24" fmla="*/ 15 w 219"/>
                  <a:gd name="T25" fmla="*/ 9 h 104"/>
                  <a:gd name="T26" fmla="*/ 29 w 219"/>
                  <a:gd name="T27" fmla="*/ 0 h 104"/>
                  <a:gd name="T28" fmla="*/ 35 w 219"/>
                  <a:gd name="T29" fmla="*/ 0 h 104"/>
                  <a:gd name="T30" fmla="*/ 39 w 219"/>
                  <a:gd name="T31" fmla="*/ 12 h 104"/>
                  <a:gd name="T32" fmla="*/ 50 w 219"/>
                  <a:gd name="T33" fmla="*/ 28 h 104"/>
                  <a:gd name="T34" fmla="*/ 64 w 219"/>
                  <a:gd name="T35" fmla="*/ 23 h 104"/>
                  <a:gd name="T36" fmla="*/ 64 w 219"/>
                  <a:gd name="T37" fmla="*/ 13 h 104"/>
                  <a:gd name="T38" fmla="*/ 74 w 219"/>
                  <a:gd name="T39" fmla="*/ 20 h 104"/>
                  <a:gd name="T40" fmla="*/ 92 w 219"/>
                  <a:gd name="T41" fmla="*/ 15 h 104"/>
                  <a:gd name="T42" fmla="*/ 103 w 219"/>
                  <a:gd name="T43" fmla="*/ 21 h 104"/>
                  <a:gd name="T44" fmla="*/ 103 w 219"/>
                  <a:gd name="T45" fmla="*/ 13 h 104"/>
                  <a:gd name="T46" fmla="*/ 127 w 219"/>
                  <a:gd name="T47" fmla="*/ 15 h 104"/>
                  <a:gd name="T48" fmla="*/ 153 w 219"/>
                  <a:gd name="T49" fmla="*/ 13 h 104"/>
                  <a:gd name="T50" fmla="*/ 156 w 219"/>
                  <a:gd name="T51" fmla="*/ 1 h 104"/>
                  <a:gd name="T52" fmla="*/ 164 w 219"/>
                  <a:gd name="T53" fmla="*/ 1 h 104"/>
                  <a:gd name="T54" fmla="*/ 178 w 219"/>
                  <a:gd name="T55" fmla="*/ 11 h 104"/>
                  <a:gd name="T56" fmla="*/ 196 w 219"/>
                  <a:gd name="T57" fmla="*/ 7 h 104"/>
                  <a:gd name="T58" fmla="*/ 191 w 219"/>
                  <a:gd name="T59" fmla="*/ 14 h 104"/>
                  <a:gd name="T60" fmla="*/ 219 w 219"/>
                  <a:gd name="T61" fmla="*/ 54 h 104"/>
                  <a:gd name="T62" fmla="*/ 218 w 219"/>
                  <a:gd name="T63" fmla="*/ 56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19" h="104">
                    <a:moveTo>
                      <a:pt x="218" y="56"/>
                    </a:moveTo>
                    <a:cubicBezTo>
                      <a:pt x="212" y="67"/>
                      <a:pt x="194" y="81"/>
                      <a:pt x="184" y="84"/>
                    </a:cubicBezTo>
                    <a:cubicBezTo>
                      <a:pt x="166" y="91"/>
                      <a:pt x="151" y="104"/>
                      <a:pt x="125" y="104"/>
                    </a:cubicBezTo>
                    <a:cubicBezTo>
                      <a:pt x="97" y="104"/>
                      <a:pt x="78" y="97"/>
                      <a:pt x="57" y="90"/>
                    </a:cubicBezTo>
                    <a:cubicBezTo>
                      <a:pt x="47" y="87"/>
                      <a:pt x="41" y="75"/>
                      <a:pt x="24" y="75"/>
                    </a:cubicBezTo>
                    <a:cubicBezTo>
                      <a:pt x="26" y="74"/>
                      <a:pt x="29" y="71"/>
                      <a:pt x="31" y="71"/>
                    </a:cubicBezTo>
                    <a:cubicBezTo>
                      <a:pt x="31" y="61"/>
                      <a:pt x="33" y="56"/>
                      <a:pt x="35" y="48"/>
                    </a:cubicBezTo>
                    <a:cubicBezTo>
                      <a:pt x="22" y="44"/>
                      <a:pt x="10" y="52"/>
                      <a:pt x="2" y="44"/>
                    </a:cubicBezTo>
                    <a:cubicBezTo>
                      <a:pt x="13" y="44"/>
                      <a:pt x="33" y="40"/>
                      <a:pt x="41" y="37"/>
                    </a:cubicBezTo>
                    <a:cubicBezTo>
                      <a:pt x="39" y="36"/>
                      <a:pt x="38" y="33"/>
                      <a:pt x="38" y="31"/>
                    </a:cubicBezTo>
                    <a:cubicBezTo>
                      <a:pt x="29" y="31"/>
                      <a:pt x="1" y="22"/>
                      <a:pt x="0" y="13"/>
                    </a:cubicBezTo>
                    <a:cubicBezTo>
                      <a:pt x="7" y="11"/>
                      <a:pt x="10" y="13"/>
                      <a:pt x="15" y="15"/>
                    </a:cubicBezTo>
                    <a:cubicBezTo>
                      <a:pt x="15" y="13"/>
                      <a:pt x="15" y="11"/>
                      <a:pt x="15" y="9"/>
                    </a:cubicBezTo>
                    <a:cubicBezTo>
                      <a:pt x="21" y="9"/>
                      <a:pt x="22" y="0"/>
                      <a:pt x="29" y="0"/>
                    </a:cubicBezTo>
                    <a:cubicBezTo>
                      <a:pt x="31" y="0"/>
                      <a:pt x="32" y="0"/>
                      <a:pt x="35" y="0"/>
                    </a:cubicBezTo>
                    <a:cubicBezTo>
                      <a:pt x="35" y="5"/>
                      <a:pt x="38" y="7"/>
                      <a:pt x="39" y="12"/>
                    </a:cubicBezTo>
                    <a:cubicBezTo>
                      <a:pt x="38" y="17"/>
                      <a:pt x="45" y="28"/>
                      <a:pt x="50" y="28"/>
                    </a:cubicBezTo>
                    <a:cubicBezTo>
                      <a:pt x="56" y="28"/>
                      <a:pt x="60" y="24"/>
                      <a:pt x="64" y="23"/>
                    </a:cubicBezTo>
                    <a:cubicBezTo>
                      <a:pt x="63" y="17"/>
                      <a:pt x="62" y="16"/>
                      <a:pt x="64" y="13"/>
                    </a:cubicBezTo>
                    <a:cubicBezTo>
                      <a:pt x="67" y="16"/>
                      <a:pt x="69" y="20"/>
                      <a:pt x="74" y="20"/>
                    </a:cubicBezTo>
                    <a:cubicBezTo>
                      <a:pt x="92" y="15"/>
                      <a:pt x="92" y="15"/>
                      <a:pt x="92" y="15"/>
                    </a:cubicBezTo>
                    <a:cubicBezTo>
                      <a:pt x="98" y="17"/>
                      <a:pt x="100" y="19"/>
                      <a:pt x="103" y="21"/>
                    </a:cubicBezTo>
                    <a:cubicBezTo>
                      <a:pt x="102" y="18"/>
                      <a:pt x="103" y="15"/>
                      <a:pt x="103" y="13"/>
                    </a:cubicBezTo>
                    <a:cubicBezTo>
                      <a:pt x="114" y="13"/>
                      <a:pt x="120" y="15"/>
                      <a:pt x="127" y="15"/>
                    </a:cubicBezTo>
                    <a:cubicBezTo>
                      <a:pt x="137" y="15"/>
                      <a:pt x="146" y="5"/>
                      <a:pt x="153" y="13"/>
                    </a:cubicBezTo>
                    <a:cubicBezTo>
                      <a:pt x="153" y="6"/>
                      <a:pt x="154" y="4"/>
                      <a:pt x="156" y="1"/>
                    </a:cubicBezTo>
                    <a:cubicBezTo>
                      <a:pt x="161" y="2"/>
                      <a:pt x="161" y="3"/>
                      <a:pt x="164" y="1"/>
                    </a:cubicBezTo>
                    <a:cubicBezTo>
                      <a:pt x="164" y="10"/>
                      <a:pt x="170" y="11"/>
                      <a:pt x="178" y="11"/>
                    </a:cubicBezTo>
                    <a:cubicBezTo>
                      <a:pt x="185" y="11"/>
                      <a:pt x="189" y="7"/>
                      <a:pt x="196" y="7"/>
                    </a:cubicBezTo>
                    <a:cubicBezTo>
                      <a:pt x="194" y="9"/>
                      <a:pt x="191" y="12"/>
                      <a:pt x="191" y="14"/>
                    </a:cubicBezTo>
                    <a:cubicBezTo>
                      <a:pt x="191" y="37"/>
                      <a:pt x="219" y="32"/>
                      <a:pt x="219" y="54"/>
                    </a:cubicBezTo>
                    <a:lnTo>
                      <a:pt x="218" y="56"/>
                    </a:lnTo>
                    <a:close/>
                  </a:path>
                </a:pathLst>
              </a:custGeom>
              <a:grp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mn-lt"/>
                </a:endParaRPr>
              </a:p>
            </p:txBody>
          </p:sp>
          <p:sp>
            <p:nvSpPr>
              <p:cNvPr id="611" name="Freeform 101">
                <a:extLst>
                  <a:ext uri="{FF2B5EF4-FFF2-40B4-BE49-F238E27FC236}">
                    <a16:creationId xmlns:a16="http://schemas.microsoft.com/office/drawing/2014/main" id="{CAA6F838-E908-4460-4A33-AC350FA866E6}"/>
                  </a:ext>
                </a:extLst>
              </p:cNvPr>
              <p:cNvSpPr>
                <a:spLocks/>
              </p:cNvSpPr>
              <p:nvPr/>
            </p:nvSpPr>
            <p:spPr bwMode="auto">
              <a:xfrm>
                <a:off x="3732236" y="3623701"/>
                <a:ext cx="257114" cy="91825"/>
              </a:xfrm>
              <a:custGeom>
                <a:avLst/>
                <a:gdLst>
                  <a:gd name="T0" fmla="*/ 225 w 225"/>
                  <a:gd name="T1" fmla="*/ 71 h 81"/>
                  <a:gd name="T2" fmla="*/ 197 w 225"/>
                  <a:gd name="T3" fmla="*/ 81 h 81"/>
                  <a:gd name="T4" fmla="*/ 153 w 225"/>
                  <a:gd name="T5" fmla="*/ 75 h 81"/>
                  <a:gd name="T6" fmla="*/ 153 w 225"/>
                  <a:gd name="T7" fmla="*/ 70 h 81"/>
                  <a:gd name="T8" fmla="*/ 160 w 225"/>
                  <a:gd name="T9" fmla="*/ 63 h 81"/>
                  <a:gd name="T10" fmla="*/ 135 w 225"/>
                  <a:gd name="T11" fmla="*/ 47 h 81"/>
                  <a:gd name="T12" fmla="*/ 126 w 225"/>
                  <a:gd name="T13" fmla="*/ 39 h 81"/>
                  <a:gd name="T14" fmla="*/ 110 w 225"/>
                  <a:gd name="T15" fmla="*/ 39 h 81"/>
                  <a:gd name="T16" fmla="*/ 84 w 225"/>
                  <a:gd name="T17" fmla="*/ 27 h 81"/>
                  <a:gd name="T18" fmla="*/ 62 w 225"/>
                  <a:gd name="T19" fmla="*/ 27 h 81"/>
                  <a:gd name="T20" fmla="*/ 60 w 225"/>
                  <a:gd name="T21" fmla="*/ 18 h 81"/>
                  <a:gd name="T22" fmla="*/ 50 w 225"/>
                  <a:gd name="T23" fmla="*/ 16 h 81"/>
                  <a:gd name="T24" fmla="*/ 7 w 225"/>
                  <a:gd name="T25" fmla="*/ 35 h 81"/>
                  <a:gd name="T26" fmla="*/ 0 w 225"/>
                  <a:gd name="T27" fmla="*/ 35 h 81"/>
                  <a:gd name="T28" fmla="*/ 63 w 225"/>
                  <a:gd name="T29" fmla="*/ 0 h 81"/>
                  <a:gd name="T30" fmla="*/ 137 w 225"/>
                  <a:gd name="T31" fmla="*/ 20 h 81"/>
                  <a:gd name="T32" fmla="*/ 150 w 225"/>
                  <a:gd name="T33" fmla="*/ 29 h 81"/>
                  <a:gd name="T34" fmla="*/ 197 w 225"/>
                  <a:gd name="T35" fmla="*/ 49 h 81"/>
                  <a:gd name="T36" fmla="*/ 197 w 225"/>
                  <a:gd name="T37" fmla="*/ 55 h 81"/>
                  <a:gd name="T38" fmla="*/ 208 w 225"/>
                  <a:gd name="T39" fmla="*/ 55 h 81"/>
                  <a:gd name="T40" fmla="*/ 225 w 225"/>
                  <a:gd name="T41" fmla="*/ 7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5" h="81">
                    <a:moveTo>
                      <a:pt x="225" y="71"/>
                    </a:moveTo>
                    <a:cubicBezTo>
                      <a:pt x="220" y="81"/>
                      <a:pt x="206" y="81"/>
                      <a:pt x="197" y="81"/>
                    </a:cubicBezTo>
                    <a:cubicBezTo>
                      <a:pt x="179" y="81"/>
                      <a:pt x="167" y="75"/>
                      <a:pt x="153" y="75"/>
                    </a:cubicBezTo>
                    <a:cubicBezTo>
                      <a:pt x="153" y="74"/>
                      <a:pt x="153" y="72"/>
                      <a:pt x="153" y="70"/>
                    </a:cubicBezTo>
                    <a:cubicBezTo>
                      <a:pt x="156" y="70"/>
                      <a:pt x="160" y="67"/>
                      <a:pt x="160" y="63"/>
                    </a:cubicBezTo>
                    <a:cubicBezTo>
                      <a:pt x="149" y="58"/>
                      <a:pt x="137" y="59"/>
                      <a:pt x="135" y="47"/>
                    </a:cubicBezTo>
                    <a:cubicBezTo>
                      <a:pt x="128" y="47"/>
                      <a:pt x="129" y="41"/>
                      <a:pt x="126" y="39"/>
                    </a:cubicBezTo>
                    <a:cubicBezTo>
                      <a:pt x="120" y="36"/>
                      <a:pt x="116" y="39"/>
                      <a:pt x="110" y="39"/>
                    </a:cubicBezTo>
                    <a:cubicBezTo>
                      <a:pt x="100" y="39"/>
                      <a:pt x="94" y="27"/>
                      <a:pt x="84" y="27"/>
                    </a:cubicBezTo>
                    <a:cubicBezTo>
                      <a:pt x="62" y="27"/>
                      <a:pt x="62" y="27"/>
                      <a:pt x="62" y="27"/>
                    </a:cubicBezTo>
                    <a:cubicBezTo>
                      <a:pt x="57" y="24"/>
                      <a:pt x="58" y="20"/>
                      <a:pt x="60" y="18"/>
                    </a:cubicBezTo>
                    <a:cubicBezTo>
                      <a:pt x="57" y="15"/>
                      <a:pt x="54" y="16"/>
                      <a:pt x="50" y="16"/>
                    </a:cubicBezTo>
                    <a:cubicBezTo>
                      <a:pt x="35" y="16"/>
                      <a:pt x="15" y="27"/>
                      <a:pt x="7" y="35"/>
                    </a:cubicBezTo>
                    <a:cubicBezTo>
                      <a:pt x="0" y="35"/>
                      <a:pt x="0" y="35"/>
                      <a:pt x="0" y="35"/>
                    </a:cubicBezTo>
                    <a:cubicBezTo>
                      <a:pt x="13" y="13"/>
                      <a:pt x="29" y="0"/>
                      <a:pt x="63" y="0"/>
                    </a:cubicBezTo>
                    <a:cubicBezTo>
                      <a:pt x="96" y="0"/>
                      <a:pt x="112" y="20"/>
                      <a:pt x="137" y="20"/>
                    </a:cubicBezTo>
                    <a:cubicBezTo>
                      <a:pt x="142" y="20"/>
                      <a:pt x="148" y="28"/>
                      <a:pt x="150" y="29"/>
                    </a:cubicBezTo>
                    <a:cubicBezTo>
                      <a:pt x="160" y="40"/>
                      <a:pt x="179" y="49"/>
                      <a:pt x="197" y="49"/>
                    </a:cubicBezTo>
                    <a:cubicBezTo>
                      <a:pt x="197" y="51"/>
                      <a:pt x="196" y="53"/>
                      <a:pt x="197" y="55"/>
                    </a:cubicBezTo>
                    <a:cubicBezTo>
                      <a:pt x="208" y="55"/>
                      <a:pt x="208" y="55"/>
                      <a:pt x="208" y="55"/>
                    </a:cubicBezTo>
                    <a:cubicBezTo>
                      <a:pt x="216" y="58"/>
                      <a:pt x="220" y="69"/>
                      <a:pt x="225" y="71"/>
                    </a:cubicBezTo>
                    <a:close/>
                  </a:path>
                </a:pathLst>
              </a:custGeom>
              <a:grp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mn-lt"/>
                </a:endParaRPr>
              </a:p>
            </p:txBody>
          </p:sp>
          <p:sp>
            <p:nvSpPr>
              <p:cNvPr id="612" name="Freeform 102">
                <a:extLst>
                  <a:ext uri="{FF2B5EF4-FFF2-40B4-BE49-F238E27FC236}">
                    <a16:creationId xmlns:a16="http://schemas.microsoft.com/office/drawing/2014/main" id="{24247F29-776E-B59F-1AC5-474B400D3E7C}"/>
                  </a:ext>
                </a:extLst>
              </p:cNvPr>
              <p:cNvSpPr>
                <a:spLocks/>
              </p:cNvSpPr>
              <p:nvPr/>
            </p:nvSpPr>
            <p:spPr bwMode="auto">
              <a:xfrm>
                <a:off x="3768967" y="3657370"/>
                <a:ext cx="13774" cy="16835"/>
              </a:xfrm>
              <a:custGeom>
                <a:avLst/>
                <a:gdLst>
                  <a:gd name="T0" fmla="*/ 10 w 12"/>
                  <a:gd name="T1" fmla="*/ 1 h 14"/>
                  <a:gd name="T2" fmla="*/ 10 w 12"/>
                  <a:gd name="T3" fmla="*/ 13 h 14"/>
                  <a:gd name="T4" fmla="*/ 0 w 12"/>
                  <a:gd name="T5" fmla="*/ 13 h 14"/>
                  <a:gd name="T6" fmla="*/ 6 w 12"/>
                  <a:gd name="T7" fmla="*/ 6 h 14"/>
                  <a:gd name="T8" fmla="*/ 6 w 12"/>
                  <a:gd name="T9" fmla="*/ 0 h 14"/>
                  <a:gd name="T10" fmla="*/ 8 w 12"/>
                  <a:gd name="T11" fmla="*/ 0 h 14"/>
                  <a:gd name="T12" fmla="*/ 10 w 12"/>
                  <a:gd name="T13" fmla="*/ 1 h 14"/>
                </a:gdLst>
                <a:ahLst/>
                <a:cxnLst>
                  <a:cxn ang="0">
                    <a:pos x="T0" y="T1"/>
                  </a:cxn>
                  <a:cxn ang="0">
                    <a:pos x="T2" y="T3"/>
                  </a:cxn>
                  <a:cxn ang="0">
                    <a:pos x="T4" y="T5"/>
                  </a:cxn>
                  <a:cxn ang="0">
                    <a:pos x="T6" y="T7"/>
                  </a:cxn>
                  <a:cxn ang="0">
                    <a:pos x="T8" y="T9"/>
                  </a:cxn>
                  <a:cxn ang="0">
                    <a:pos x="T10" y="T11"/>
                  </a:cxn>
                  <a:cxn ang="0">
                    <a:pos x="T12" y="T13"/>
                  </a:cxn>
                </a:cxnLst>
                <a:rect l="0" t="0" r="r" b="b"/>
                <a:pathLst>
                  <a:path w="12" h="14">
                    <a:moveTo>
                      <a:pt x="10" y="1"/>
                    </a:moveTo>
                    <a:cubicBezTo>
                      <a:pt x="11" y="5"/>
                      <a:pt x="12" y="9"/>
                      <a:pt x="10" y="13"/>
                    </a:cubicBezTo>
                    <a:cubicBezTo>
                      <a:pt x="9" y="13"/>
                      <a:pt x="0" y="14"/>
                      <a:pt x="0" y="13"/>
                    </a:cubicBezTo>
                    <a:cubicBezTo>
                      <a:pt x="0" y="7"/>
                      <a:pt x="4" y="6"/>
                      <a:pt x="6" y="6"/>
                    </a:cubicBezTo>
                    <a:cubicBezTo>
                      <a:pt x="6" y="0"/>
                      <a:pt x="6" y="0"/>
                      <a:pt x="6" y="0"/>
                    </a:cubicBezTo>
                    <a:cubicBezTo>
                      <a:pt x="8" y="0"/>
                      <a:pt x="8" y="0"/>
                      <a:pt x="8" y="0"/>
                    </a:cubicBezTo>
                    <a:lnTo>
                      <a:pt x="10" y="1"/>
                    </a:lnTo>
                    <a:close/>
                  </a:path>
                </a:pathLst>
              </a:custGeom>
              <a:grp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mn-lt"/>
                </a:endParaRPr>
              </a:p>
            </p:txBody>
          </p:sp>
          <p:sp>
            <p:nvSpPr>
              <p:cNvPr id="613" name="Freeform 103">
                <a:extLst>
                  <a:ext uri="{FF2B5EF4-FFF2-40B4-BE49-F238E27FC236}">
                    <a16:creationId xmlns:a16="http://schemas.microsoft.com/office/drawing/2014/main" id="{EFBE8A45-7CEC-114F-AFD6-3AFEE42BCE00}"/>
                  </a:ext>
                </a:extLst>
              </p:cNvPr>
              <p:cNvSpPr>
                <a:spLocks/>
              </p:cNvSpPr>
              <p:nvPr/>
            </p:nvSpPr>
            <p:spPr bwMode="auto">
              <a:xfrm>
                <a:off x="3895993" y="3749195"/>
                <a:ext cx="42852" cy="19896"/>
              </a:xfrm>
              <a:custGeom>
                <a:avLst/>
                <a:gdLst>
                  <a:gd name="T0" fmla="*/ 31 w 37"/>
                  <a:gd name="T1" fmla="*/ 5 h 17"/>
                  <a:gd name="T2" fmla="*/ 37 w 37"/>
                  <a:gd name="T3" fmla="*/ 12 h 17"/>
                  <a:gd name="T4" fmla="*/ 12 w 37"/>
                  <a:gd name="T5" fmla="*/ 17 h 17"/>
                  <a:gd name="T6" fmla="*/ 0 w 37"/>
                  <a:gd name="T7" fmla="*/ 5 h 17"/>
                  <a:gd name="T8" fmla="*/ 8 w 37"/>
                  <a:gd name="T9" fmla="*/ 0 h 17"/>
                  <a:gd name="T10" fmla="*/ 32 w 37"/>
                  <a:gd name="T11" fmla="*/ 7 h 17"/>
                  <a:gd name="T12" fmla="*/ 31 w 37"/>
                  <a:gd name="T13" fmla="*/ 5 h 17"/>
                </a:gdLst>
                <a:ahLst/>
                <a:cxnLst>
                  <a:cxn ang="0">
                    <a:pos x="T0" y="T1"/>
                  </a:cxn>
                  <a:cxn ang="0">
                    <a:pos x="T2" y="T3"/>
                  </a:cxn>
                  <a:cxn ang="0">
                    <a:pos x="T4" y="T5"/>
                  </a:cxn>
                  <a:cxn ang="0">
                    <a:pos x="T6" y="T7"/>
                  </a:cxn>
                  <a:cxn ang="0">
                    <a:pos x="T8" y="T9"/>
                  </a:cxn>
                  <a:cxn ang="0">
                    <a:pos x="T10" y="T11"/>
                  </a:cxn>
                  <a:cxn ang="0">
                    <a:pos x="T12" y="T13"/>
                  </a:cxn>
                </a:cxnLst>
                <a:rect l="0" t="0" r="r" b="b"/>
                <a:pathLst>
                  <a:path w="37" h="17">
                    <a:moveTo>
                      <a:pt x="31" y="5"/>
                    </a:moveTo>
                    <a:cubicBezTo>
                      <a:pt x="35" y="7"/>
                      <a:pt x="37" y="9"/>
                      <a:pt x="37" y="12"/>
                    </a:cubicBezTo>
                    <a:cubicBezTo>
                      <a:pt x="28" y="14"/>
                      <a:pt x="22" y="17"/>
                      <a:pt x="12" y="17"/>
                    </a:cubicBezTo>
                    <a:cubicBezTo>
                      <a:pt x="6" y="17"/>
                      <a:pt x="0" y="11"/>
                      <a:pt x="0" y="5"/>
                    </a:cubicBezTo>
                    <a:cubicBezTo>
                      <a:pt x="0" y="2"/>
                      <a:pt x="5" y="0"/>
                      <a:pt x="8" y="0"/>
                    </a:cubicBezTo>
                    <a:cubicBezTo>
                      <a:pt x="17" y="0"/>
                      <a:pt x="28" y="5"/>
                      <a:pt x="32" y="7"/>
                    </a:cubicBezTo>
                    <a:lnTo>
                      <a:pt x="31" y="5"/>
                    </a:lnTo>
                    <a:close/>
                  </a:path>
                </a:pathLst>
              </a:custGeom>
              <a:grp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mn-lt"/>
                </a:endParaRPr>
              </a:p>
            </p:txBody>
          </p:sp>
          <p:sp>
            <p:nvSpPr>
              <p:cNvPr id="614" name="Freeform 104">
                <a:extLst>
                  <a:ext uri="{FF2B5EF4-FFF2-40B4-BE49-F238E27FC236}">
                    <a16:creationId xmlns:a16="http://schemas.microsoft.com/office/drawing/2014/main" id="{0EBEF907-39C3-5F23-1704-3786BBA10832}"/>
                  </a:ext>
                </a:extLst>
              </p:cNvPr>
              <p:cNvSpPr>
                <a:spLocks/>
              </p:cNvSpPr>
              <p:nvPr/>
            </p:nvSpPr>
            <p:spPr bwMode="auto">
              <a:xfrm>
                <a:off x="4169942" y="3747665"/>
                <a:ext cx="35200" cy="15304"/>
              </a:xfrm>
              <a:custGeom>
                <a:avLst/>
                <a:gdLst>
                  <a:gd name="T0" fmla="*/ 31 w 31"/>
                  <a:gd name="T1" fmla="*/ 8 h 13"/>
                  <a:gd name="T2" fmla="*/ 19 w 31"/>
                  <a:gd name="T3" fmla="*/ 13 h 13"/>
                  <a:gd name="T4" fmla="*/ 0 w 31"/>
                  <a:gd name="T5" fmla="*/ 4 h 13"/>
                  <a:gd name="T6" fmla="*/ 8 w 31"/>
                  <a:gd name="T7" fmla="*/ 0 h 13"/>
                  <a:gd name="T8" fmla="*/ 31 w 31"/>
                  <a:gd name="T9" fmla="*/ 8 h 13"/>
                </a:gdLst>
                <a:ahLst/>
                <a:cxnLst>
                  <a:cxn ang="0">
                    <a:pos x="T0" y="T1"/>
                  </a:cxn>
                  <a:cxn ang="0">
                    <a:pos x="T2" y="T3"/>
                  </a:cxn>
                  <a:cxn ang="0">
                    <a:pos x="T4" y="T5"/>
                  </a:cxn>
                  <a:cxn ang="0">
                    <a:pos x="T6" y="T7"/>
                  </a:cxn>
                  <a:cxn ang="0">
                    <a:pos x="T8" y="T9"/>
                  </a:cxn>
                </a:cxnLst>
                <a:rect l="0" t="0" r="r" b="b"/>
                <a:pathLst>
                  <a:path w="31" h="13">
                    <a:moveTo>
                      <a:pt x="31" y="8"/>
                    </a:moveTo>
                    <a:cubicBezTo>
                      <a:pt x="29" y="13"/>
                      <a:pt x="23" y="13"/>
                      <a:pt x="19" y="13"/>
                    </a:cubicBezTo>
                    <a:cubicBezTo>
                      <a:pt x="10" y="13"/>
                      <a:pt x="0" y="12"/>
                      <a:pt x="0" y="4"/>
                    </a:cubicBezTo>
                    <a:cubicBezTo>
                      <a:pt x="0" y="0"/>
                      <a:pt x="6" y="0"/>
                      <a:pt x="8" y="0"/>
                    </a:cubicBezTo>
                    <a:cubicBezTo>
                      <a:pt x="11" y="0"/>
                      <a:pt x="29" y="4"/>
                      <a:pt x="31" y="8"/>
                    </a:cubicBezTo>
                    <a:close/>
                  </a:path>
                </a:pathLst>
              </a:custGeom>
              <a:grp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mn-lt"/>
                </a:endParaRPr>
              </a:p>
            </p:txBody>
          </p:sp>
          <p:sp>
            <p:nvSpPr>
              <p:cNvPr id="615" name="Freeform 105">
                <a:extLst>
                  <a:ext uri="{FF2B5EF4-FFF2-40B4-BE49-F238E27FC236}">
                    <a16:creationId xmlns:a16="http://schemas.microsoft.com/office/drawing/2014/main" id="{CFB2DD97-89A0-C651-460A-8404895A1885}"/>
                  </a:ext>
                </a:extLst>
              </p:cNvPr>
              <p:cNvSpPr>
                <a:spLocks/>
              </p:cNvSpPr>
              <p:nvPr/>
            </p:nvSpPr>
            <p:spPr bwMode="auto">
              <a:xfrm>
                <a:off x="3990881" y="3709404"/>
                <a:ext cx="148453" cy="61217"/>
              </a:xfrm>
              <a:custGeom>
                <a:avLst/>
                <a:gdLst>
                  <a:gd name="T0" fmla="*/ 108 w 129"/>
                  <a:gd name="T1" fmla="*/ 20 h 54"/>
                  <a:gd name="T2" fmla="*/ 129 w 129"/>
                  <a:gd name="T3" fmla="*/ 38 h 54"/>
                  <a:gd name="T4" fmla="*/ 101 w 129"/>
                  <a:gd name="T5" fmla="*/ 38 h 54"/>
                  <a:gd name="T6" fmla="*/ 87 w 129"/>
                  <a:gd name="T7" fmla="*/ 44 h 54"/>
                  <a:gd name="T8" fmla="*/ 79 w 129"/>
                  <a:gd name="T9" fmla="*/ 40 h 54"/>
                  <a:gd name="T10" fmla="*/ 62 w 129"/>
                  <a:gd name="T11" fmla="*/ 54 h 54"/>
                  <a:gd name="T12" fmla="*/ 53 w 129"/>
                  <a:gd name="T13" fmla="*/ 44 h 54"/>
                  <a:gd name="T14" fmla="*/ 19 w 129"/>
                  <a:gd name="T15" fmla="*/ 42 h 54"/>
                  <a:gd name="T16" fmla="*/ 10 w 129"/>
                  <a:gd name="T17" fmla="*/ 42 h 54"/>
                  <a:gd name="T18" fmla="*/ 9 w 129"/>
                  <a:gd name="T19" fmla="*/ 48 h 54"/>
                  <a:gd name="T20" fmla="*/ 0 w 129"/>
                  <a:gd name="T21" fmla="*/ 35 h 54"/>
                  <a:gd name="T22" fmla="*/ 4 w 129"/>
                  <a:gd name="T23" fmla="*/ 32 h 54"/>
                  <a:gd name="T24" fmla="*/ 38 w 129"/>
                  <a:gd name="T25" fmla="*/ 31 h 54"/>
                  <a:gd name="T26" fmla="*/ 33 w 129"/>
                  <a:gd name="T27" fmla="*/ 15 h 54"/>
                  <a:gd name="T28" fmla="*/ 23 w 129"/>
                  <a:gd name="T29" fmla="*/ 6 h 54"/>
                  <a:gd name="T30" fmla="*/ 29 w 129"/>
                  <a:gd name="T31" fmla="*/ 0 h 54"/>
                  <a:gd name="T32" fmla="*/ 47 w 129"/>
                  <a:gd name="T33" fmla="*/ 6 h 54"/>
                  <a:gd name="T34" fmla="*/ 70 w 129"/>
                  <a:gd name="T35" fmla="*/ 3 h 54"/>
                  <a:gd name="T36" fmla="*/ 112 w 129"/>
                  <a:gd name="T37" fmla="*/ 23 h 54"/>
                  <a:gd name="T38" fmla="*/ 108 w 129"/>
                  <a:gd name="T39" fmla="*/ 2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9" h="54">
                    <a:moveTo>
                      <a:pt x="108" y="20"/>
                    </a:moveTo>
                    <a:cubicBezTo>
                      <a:pt x="116" y="26"/>
                      <a:pt x="123" y="30"/>
                      <a:pt x="129" y="38"/>
                    </a:cubicBezTo>
                    <a:cubicBezTo>
                      <a:pt x="101" y="38"/>
                      <a:pt x="101" y="38"/>
                      <a:pt x="101" y="38"/>
                    </a:cubicBezTo>
                    <a:cubicBezTo>
                      <a:pt x="95" y="41"/>
                      <a:pt x="92" y="44"/>
                      <a:pt x="87" y="44"/>
                    </a:cubicBezTo>
                    <a:cubicBezTo>
                      <a:pt x="82" y="44"/>
                      <a:pt x="83" y="40"/>
                      <a:pt x="79" y="40"/>
                    </a:cubicBezTo>
                    <a:cubicBezTo>
                      <a:pt x="70" y="40"/>
                      <a:pt x="70" y="54"/>
                      <a:pt x="62" y="54"/>
                    </a:cubicBezTo>
                    <a:cubicBezTo>
                      <a:pt x="55" y="54"/>
                      <a:pt x="57" y="46"/>
                      <a:pt x="53" y="44"/>
                    </a:cubicBezTo>
                    <a:cubicBezTo>
                      <a:pt x="46" y="39"/>
                      <a:pt x="28" y="42"/>
                      <a:pt x="19" y="42"/>
                    </a:cubicBezTo>
                    <a:cubicBezTo>
                      <a:pt x="14" y="42"/>
                      <a:pt x="14" y="44"/>
                      <a:pt x="10" y="42"/>
                    </a:cubicBezTo>
                    <a:cubicBezTo>
                      <a:pt x="10" y="44"/>
                      <a:pt x="9" y="46"/>
                      <a:pt x="9" y="48"/>
                    </a:cubicBezTo>
                    <a:cubicBezTo>
                      <a:pt x="4" y="47"/>
                      <a:pt x="0" y="40"/>
                      <a:pt x="0" y="35"/>
                    </a:cubicBezTo>
                    <a:cubicBezTo>
                      <a:pt x="1" y="35"/>
                      <a:pt x="3" y="33"/>
                      <a:pt x="4" y="32"/>
                    </a:cubicBezTo>
                    <a:cubicBezTo>
                      <a:pt x="21" y="32"/>
                      <a:pt x="29" y="36"/>
                      <a:pt x="38" y="31"/>
                    </a:cubicBezTo>
                    <a:cubicBezTo>
                      <a:pt x="33" y="26"/>
                      <a:pt x="33" y="21"/>
                      <a:pt x="33" y="15"/>
                    </a:cubicBezTo>
                    <a:cubicBezTo>
                      <a:pt x="28" y="15"/>
                      <a:pt x="23" y="11"/>
                      <a:pt x="23" y="6"/>
                    </a:cubicBezTo>
                    <a:cubicBezTo>
                      <a:pt x="23" y="3"/>
                      <a:pt x="26" y="0"/>
                      <a:pt x="29" y="0"/>
                    </a:cubicBezTo>
                    <a:cubicBezTo>
                      <a:pt x="36" y="0"/>
                      <a:pt x="40" y="6"/>
                      <a:pt x="47" y="6"/>
                    </a:cubicBezTo>
                    <a:cubicBezTo>
                      <a:pt x="57" y="6"/>
                      <a:pt x="61" y="3"/>
                      <a:pt x="70" y="3"/>
                    </a:cubicBezTo>
                    <a:cubicBezTo>
                      <a:pt x="94" y="3"/>
                      <a:pt x="98" y="16"/>
                      <a:pt x="112" y="23"/>
                    </a:cubicBezTo>
                    <a:lnTo>
                      <a:pt x="108" y="20"/>
                    </a:lnTo>
                    <a:close/>
                  </a:path>
                </a:pathLst>
              </a:custGeom>
              <a:grp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mn-lt"/>
                </a:endParaRPr>
              </a:p>
            </p:txBody>
          </p:sp>
          <p:sp>
            <p:nvSpPr>
              <p:cNvPr id="616" name="Freeform 106">
                <a:extLst>
                  <a:ext uri="{FF2B5EF4-FFF2-40B4-BE49-F238E27FC236}">
                    <a16:creationId xmlns:a16="http://schemas.microsoft.com/office/drawing/2014/main" id="{33297612-E311-136A-4975-BA7DF4F8B085}"/>
                  </a:ext>
                </a:extLst>
              </p:cNvPr>
              <p:cNvSpPr>
                <a:spLocks/>
              </p:cNvSpPr>
              <p:nvPr/>
            </p:nvSpPr>
            <p:spPr bwMode="auto">
              <a:xfrm>
                <a:off x="4303090" y="3957333"/>
                <a:ext cx="18365" cy="21426"/>
              </a:xfrm>
              <a:custGeom>
                <a:avLst/>
                <a:gdLst>
                  <a:gd name="T0" fmla="*/ 16 w 16"/>
                  <a:gd name="T1" fmla="*/ 6 h 19"/>
                  <a:gd name="T2" fmla="*/ 16 w 16"/>
                  <a:gd name="T3" fmla="*/ 0 h 19"/>
                  <a:gd name="T4" fmla="*/ 9 w 16"/>
                  <a:gd name="T5" fmla="*/ 0 h 19"/>
                  <a:gd name="T6" fmla="*/ 0 w 16"/>
                  <a:gd name="T7" fmla="*/ 16 h 19"/>
                  <a:gd name="T8" fmla="*/ 7 w 16"/>
                  <a:gd name="T9" fmla="*/ 16 h 19"/>
                  <a:gd name="T10" fmla="*/ 16 w 16"/>
                  <a:gd name="T11" fmla="*/ 6 h 19"/>
                </a:gdLst>
                <a:ahLst/>
                <a:cxnLst>
                  <a:cxn ang="0">
                    <a:pos x="T0" y="T1"/>
                  </a:cxn>
                  <a:cxn ang="0">
                    <a:pos x="T2" y="T3"/>
                  </a:cxn>
                  <a:cxn ang="0">
                    <a:pos x="T4" y="T5"/>
                  </a:cxn>
                  <a:cxn ang="0">
                    <a:pos x="T6" y="T7"/>
                  </a:cxn>
                  <a:cxn ang="0">
                    <a:pos x="T8" y="T9"/>
                  </a:cxn>
                  <a:cxn ang="0">
                    <a:pos x="T10" y="T11"/>
                  </a:cxn>
                </a:cxnLst>
                <a:rect l="0" t="0" r="r" b="b"/>
                <a:pathLst>
                  <a:path w="16" h="19">
                    <a:moveTo>
                      <a:pt x="16" y="6"/>
                    </a:moveTo>
                    <a:cubicBezTo>
                      <a:pt x="16" y="0"/>
                      <a:pt x="16" y="0"/>
                      <a:pt x="16" y="0"/>
                    </a:cubicBezTo>
                    <a:cubicBezTo>
                      <a:pt x="14" y="0"/>
                      <a:pt x="12" y="0"/>
                      <a:pt x="9" y="0"/>
                    </a:cubicBezTo>
                    <a:cubicBezTo>
                      <a:pt x="5" y="0"/>
                      <a:pt x="0" y="8"/>
                      <a:pt x="0" y="16"/>
                    </a:cubicBezTo>
                    <a:cubicBezTo>
                      <a:pt x="0" y="19"/>
                      <a:pt x="5" y="16"/>
                      <a:pt x="7" y="16"/>
                    </a:cubicBezTo>
                    <a:cubicBezTo>
                      <a:pt x="12" y="16"/>
                      <a:pt x="15" y="9"/>
                      <a:pt x="16" y="6"/>
                    </a:cubicBezTo>
                    <a:close/>
                  </a:path>
                </a:pathLst>
              </a:custGeom>
              <a:grp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mn-lt"/>
                </a:endParaRPr>
              </a:p>
            </p:txBody>
          </p:sp>
          <p:sp>
            <p:nvSpPr>
              <p:cNvPr id="617" name="Freeform 107">
                <a:extLst>
                  <a:ext uri="{FF2B5EF4-FFF2-40B4-BE49-F238E27FC236}">
                    <a16:creationId xmlns:a16="http://schemas.microsoft.com/office/drawing/2014/main" id="{D3CAE184-DAF2-2C43-6429-B52EBB61D187}"/>
                  </a:ext>
                </a:extLst>
              </p:cNvPr>
              <p:cNvSpPr>
                <a:spLocks/>
              </p:cNvSpPr>
              <p:nvPr/>
            </p:nvSpPr>
            <p:spPr bwMode="auto">
              <a:xfrm>
                <a:off x="4573978" y="4232810"/>
                <a:ext cx="58157" cy="47443"/>
              </a:xfrm>
              <a:custGeom>
                <a:avLst/>
                <a:gdLst>
                  <a:gd name="T0" fmla="*/ 18 w 51"/>
                  <a:gd name="T1" fmla="*/ 0 h 42"/>
                  <a:gd name="T2" fmla="*/ 34 w 51"/>
                  <a:gd name="T3" fmla="*/ 7 h 42"/>
                  <a:gd name="T4" fmla="*/ 46 w 51"/>
                  <a:gd name="T5" fmla="*/ 9 h 42"/>
                  <a:gd name="T6" fmla="*/ 51 w 51"/>
                  <a:gd name="T7" fmla="*/ 16 h 42"/>
                  <a:gd name="T8" fmla="*/ 31 w 51"/>
                  <a:gd name="T9" fmla="*/ 42 h 42"/>
                  <a:gd name="T10" fmla="*/ 0 w 51"/>
                  <a:gd name="T11" fmla="*/ 20 h 42"/>
                  <a:gd name="T12" fmla="*/ 15 w 51"/>
                  <a:gd name="T13" fmla="*/ 0 h 42"/>
                  <a:gd name="T14" fmla="*/ 18 w 51"/>
                  <a:gd name="T15" fmla="*/ 0 h 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1" h="42">
                    <a:moveTo>
                      <a:pt x="18" y="0"/>
                    </a:moveTo>
                    <a:cubicBezTo>
                      <a:pt x="23" y="3"/>
                      <a:pt x="28" y="7"/>
                      <a:pt x="34" y="7"/>
                    </a:cubicBezTo>
                    <a:cubicBezTo>
                      <a:pt x="35" y="18"/>
                      <a:pt x="42" y="9"/>
                      <a:pt x="46" y="9"/>
                    </a:cubicBezTo>
                    <a:cubicBezTo>
                      <a:pt x="49" y="9"/>
                      <a:pt x="51" y="15"/>
                      <a:pt x="51" y="16"/>
                    </a:cubicBezTo>
                    <a:cubicBezTo>
                      <a:pt x="51" y="23"/>
                      <a:pt x="40" y="42"/>
                      <a:pt x="31" y="42"/>
                    </a:cubicBezTo>
                    <a:cubicBezTo>
                      <a:pt x="20" y="42"/>
                      <a:pt x="0" y="27"/>
                      <a:pt x="0" y="20"/>
                    </a:cubicBezTo>
                    <a:cubicBezTo>
                      <a:pt x="0" y="8"/>
                      <a:pt x="6" y="0"/>
                      <a:pt x="15" y="0"/>
                    </a:cubicBezTo>
                    <a:cubicBezTo>
                      <a:pt x="16" y="0"/>
                      <a:pt x="18" y="1"/>
                      <a:pt x="18" y="0"/>
                    </a:cubicBezTo>
                    <a:close/>
                  </a:path>
                </a:pathLst>
              </a:custGeom>
              <a:grp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mn-lt"/>
                </a:endParaRPr>
              </a:p>
            </p:txBody>
          </p:sp>
          <p:sp>
            <p:nvSpPr>
              <p:cNvPr id="618" name="Freeform 108">
                <a:extLst>
                  <a:ext uri="{FF2B5EF4-FFF2-40B4-BE49-F238E27FC236}">
                    <a16:creationId xmlns:a16="http://schemas.microsoft.com/office/drawing/2014/main" id="{F4C34B3C-5A5F-ACBA-5209-2BFDC5B11D19}"/>
                  </a:ext>
                </a:extLst>
              </p:cNvPr>
              <p:cNvSpPr>
                <a:spLocks/>
              </p:cNvSpPr>
              <p:nvPr/>
            </p:nvSpPr>
            <p:spPr bwMode="auto">
              <a:xfrm>
                <a:off x="3995472" y="5402054"/>
                <a:ext cx="22957" cy="53565"/>
              </a:xfrm>
              <a:custGeom>
                <a:avLst/>
                <a:gdLst>
                  <a:gd name="T0" fmla="*/ 0 w 19"/>
                  <a:gd name="T1" fmla="*/ 24 h 46"/>
                  <a:gd name="T2" fmla="*/ 10 w 19"/>
                  <a:gd name="T3" fmla="*/ 0 h 46"/>
                  <a:gd name="T4" fmla="*/ 19 w 19"/>
                  <a:gd name="T5" fmla="*/ 13 h 46"/>
                  <a:gd name="T6" fmla="*/ 16 w 19"/>
                  <a:gd name="T7" fmla="*/ 22 h 46"/>
                  <a:gd name="T8" fmla="*/ 16 w 19"/>
                  <a:gd name="T9" fmla="*/ 46 h 46"/>
                  <a:gd name="T10" fmla="*/ 9 w 19"/>
                  <a:gd name="T11" fmla="*/ 46 h 46"/>
                  <a:gd name="T12" fmla="*/ 0 w 19"/>
                  <a:gd name="T13" fmla="*/ 35 h 46"/>
                  <a:gd name="T14" fmla="*/ 0 w 19"/>
                  <a:gd name="T15" fmla="*/ 24 h 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46">
                    <a:moveTo>
                      <a:pt x="0" y="24"/>
                    </a:moveTo>
                    <a:cubicBezTo>
                      <a:pt x="0" y="24"/>
                      <a:pt x="5" y="0"/>
                      <a:pt x="10" y="0"/>
                    </a:cubicBezTo>
                    <a:cubicBezTo>
                      <a:pt x="16" y="0"/>
                      <a:pt x="19" y="7"/>
                      <a:pt x="19" y="13"/>
                    </a:cubicBezTo>
                    <a:cubicBezTo>
                      <a:pt x="19" y="18"/>
                      <a:pt x="16" y="20"/>
                      <a:pt x="16" y="22"/>
                    </a:cubicBezTo>
                    <a:cubicBezTo>
                      <a:pt x="16" y="46"/>
                      <a:pt x="16" y="46"/>
                      <a:pt x="16" y="46"/>
                    </a:cubicBezTo>
                    <a:cubicBezTo>
                      <a:pt x="9" y="46"/>
                      <a:pt x="9" y="46"/>
                      <a:pt x="9" y="46"/>
                    </a:cubicBezTo>
                    <a:cubicBezTo>
                      <a:pt x="4" y="45"/>
                      <a:pt x="0" y="38"/>
                      <a:pt x="0" y="35"/>
                    </a:cubicBezTo>
                    <a:cubicBezTo>
                      <a:pt x="0" y="31"/>
                      <a:pt x="0" y="24"/>
                      <a:pt x="0" y="24"/>
                    </a:cubicBezTo>
                    <a:close/>
                  </a:path>
                </a:pathLst>
              </a:custGeom>
              <a:grp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mn-lt"/>
                </a:endParaRPr>
              </a:p>
            </p:txBody>
          </p:sp>
          <p:sp>
            <p:nvSpPr>
              <p:cNvPr id="620" name="Freeform 110">
                <a:extLst>
                  <a:ext uri="{FF2B5EF4-FFF2-40B4-BE49-F238E27FC236}">
                    <a16:creationId xmlns:a16="http://schemas.microsoft.com/office/drawing/2014/main" id="{0FD17839-AC81-8AA5-F59B-6E37C2817710}"/>
                  </a:ext>
                </a:extLst>
              </p:cNvPr>
              <p:cNvSpPr>
                <a:spLocks/>
              </p:cNvSpPr>
              <p:nvPr/>
            </p:nvSpPr>
            <p:spPr bwMode="auto">
              <a:xfrm>
                <a:off x="3889872" y="3571666"/>
                <a:ext cx="12244" cy="18365"/>
              </a:xfrm>
              <a:custGeom>
                <a:avLst/>
                <a:gdLst>
                  <a:gd name="T0" fmla="*/ 3 w 11"/>
                  <a:gd name="T1" fmla="*/ 1 h 16"/>
                  <a:gd name="T2" fmla="*/ 11 w 11"/>
                  <a:gd name="T3" fmla="*/ 12 h 16"/>
                  <a:gd name="T4" fmla="*/ 7 w 11"/>
                  <a:gd name="T5" fmla="*/ 16 h 16"/>
                  <a:gd name="T6" fmla="*/ 0 w 11"/>
                  <a:gd name="T7" fmla="*/ 1 h 16"/>
                  <a:gd name="T8" fmla="*/ 3 w 11"/>
                  <a:gd name="T9" fmla="*/ 1 h 16"/>
                </a:gdLst>
                <a:ahLst/>
                <a:cxnLst>
                  <a:cxn ang="0">
                    <a:pos x="T0" y="T1"/>
                  </a:cxn>
                  <a:cxn ang="0">
                    <a:pos x="T2" y="T3"/>
                  </a:cxn>
                  <a:cxn ang="0">
                    <a:pos x="T4" y="T5"/>
                  </a:cxn>
                  <a:cxn ang="0">
                    <a:pos x="T6" y="T7"/>
                  </a:cxn>
                  <a:cxn ang="0">
                    <a:pos x="T8" y="T9"/>
                  </a:cxn>
                </a:cxnLst>
                <a:rect l="0" t="0" r="r" b="b"/>
                <a:pathLst>
                  <a:path w="11" h="16">
                    <a:moveTo>
                      <a:pt x="3" y="1"/>
                    </a:moveTo>
                    <a:cubicBezTo>
                      <a:pt x="9" y="2"/>
                      <a:pt x="11" y="7"/>
                      <a:pt x="11" y="12"/>
                    </a:cubicBezTo>
                    <a:cubicBezTo>
                      <a:pt x="11" y="14"/>
                      <a:pt x="9" y="16"/>
                      <a:pt x="7" y="16"/>
                    </a:cubicBezTo>
                    <a:cubicBezTo>
                      <a:pt x="0" y="16"/>
                      <a:pt x="0" y="7"/>
                      <a:pt x="0" y="1"/>
                    </a:cubicBezTo>
                    <a:cubicBezTo>
                      <a:pt x="0" y="0"/>
                      <a:pt x="2" y="1"/>
                      <a:pt x="3" y="1"/>
                    </a:cubicBezTo>
                    <a:close/>
                  </a:path>
                </a:pathLst>
              </a:custGeom>
              <a:grp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mn-lt"/>
                </a:endParaRPr>
              </a:p>
            </p:txBody>
          </p:sp>
          <p:sp>
            <p:nvSpPr>
              <p:cNvPr id="621" name="Freeform 111">
                <a:extLst>
                  <a:ext uri="{FF2B5EF4-FFF2-40B4-BE49-F238E27FC236}">
                    <a16:creationId xmlns:a16="http://schemas.microsoft.com/office/drawing/2014/main" id="{B21B7924-0EFE-BAAB-7064-0CCED8804D0E}"/>
                  </a:ext>
                </a:extLst>
              </p:cNvPr>
              <p:cNvSpPr>
                <a:spLocks/>
              </p:cNvSpPr>
              <p:nvPr/>
            </p:nvSpPr>
            <p:spPr bwMode="auto">
              <a:xfrm>
                <a:off x="3876098" y="3521162"/>
                <a:ext cx="22957" cy="7652"/>
              </a:xfrm>
              <a:custGeom>
                <a:avLst/>
                <a:gdLst>
                  <a:gd name="T0" fmla="*/ 0 w 20"/>
                  <a:gd name="T1" fmla="*/ 6 h 7"/>
                  <a:gd name="T2" fmla="*/ 11 w 20"/>
                  <a:gd name="T3" fmla="*/ 0 h 7"/>
                  <a:gd name="T4" fmla="*/ 20 w 20"/>
                  <a:gd name="T5" fmla="*/ 6 h 7"/>
                  <a:gd name="T6" fmla="*/ 0 w 20"/>
                  <a:gd name="T7" fmla="*/ 6 h 7"/>
                </a:gdLst>
                <a:ahLst/>
                <a:cxnLst>
                  <a:cxn ang="0">
                    <a:pos x="T0" y="T1"/>
                  </a:cxn>
                  <a:cxn ang="0">
                    <a:pos x="T2" y="T3"/>
                  </a:cxn>
                  <a:cxn ang="0">
                    <a:pos x="T4" y="T5"/>
                  </a:cxn>
                  <a:cxn ang="0">
                    <a:pos x="T6" y="T7"/>
                  </a:cxn>
                </a:cxnLst>
                <a:rect l="0" t="0" r="r" b="b"/>
                <a:pathLst>
                  <a:path w="20" h="7">
                    <a:moveTo>
                      <a:pt x="0" y="6"/>
                    </a:moveTo>
                    <a:cubicBezTo>
                      <a:pt x="2" y="3"/>
                      <a:pt x="7" y="0"/>
                      <a:pt x="11" y="0"/>
                    </a:cubicBezTo>
                    <a:cubicBezTo>
                      <a:pt x="16" y="0"/>
                      <a:pt x="18" y="4"/>
                      <a:pt x="20" y="6"/>
                    </a:cubicBezTo>
                    <a:cubicBezTo>
                      <a:pt x="12" y="7"/>
                      <a:pt x="5" y="6"/>
                      <a:pt x="0" y="6"/>
                    </a:cubicBezTo>
                    <a:close/>
                  </a:path>
                </a:pathLst>
              </a:custGeom>
              <a:grp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mn-lt"/>
                </a:endParaRPr>
              </a:p>
            </p:txBody>
          </p:sp>
          <p:sp>
            <p:nvSpPr>
              <p:cNvPr id="622" name="Freeform 112">
                <a:extLst>
                  <a:ext uri="{FF2B5EF4-FFF2-40B4-BE49-F238E27FC236}">
                    <a16:creationId xmlns:a16="http://schemas.microsoft.com/office/drawing/2014/main" id="{89908667-7FDB-4875-3E54-7B94F1E44D21}"/>
                  </a:ext>
                </a:extLst>
              </p:cNvPr>
              <p:cNvSpPr>
                <a:spLocks/>
              </p:cNvSpPr>
              <p:nvPr/>
            </p:nvSpPr>
            <p:spPr bwMode="auto">
              <a:xfrm>
                <a:off x="3914359" y="3531875"/>
                <a:ext cx="4591" cy="7652"/>
              </a:xfrm>
              <a:custGeom>
                <a:avLst/>
                <a:gdLst>
                  <a:gd name="T0" fmla="*/ 4 w 4"/>
                  <a:gd name="T1" fmla="*/ 7 h 7"/>
                  <a:gd name="T2" fmla="*/ 0 w 4"/>
                  <a:gd name="T3" fmla="*/ 0 h 7"/>
                  <a:gd name="T4" fmla="*/ 4 w 4"/>
                  <a:gd name="T5" fmla="*/ 7 h 7"/>
                </a:gdLst>
                <a:ahLst/>
                <a:cxnLst>
                  <a:cxn ang="0">
                    <a:pos x="T0" y="T1"/>
                  </a:cxn>
                  <a:cxn ang="0">
                    <a:pos x="T2" y="T3"/>
                  </a:cxn>
                  <a:cxn ang="0">
                    <a:pos x="T4" y="T5"/>
                  </a:cxn>
                </a:cxnLst>
                <a:rect l="0" t="0" r="r" b="b"/>
                <a:pathLst>
                  <a:path w="4" h="7">
                    <a:moveTo>
                      <a:pt x="4" y="7"/>
                    </a:moveTo>
                    <a:cubicBezTo>
                      <a:pt x="2" y="7"/>
                      <a:pt x="0" y="3"/>
                      <a:pt x="0" y="0"/>
                    </a:cubicBezTo>
                    <a:lnTo>
                      <a:pt x="4" y="7"/>
                    </a:lnTo>
                    <a:close/>
                  </a:path>
                </a:pathLst>
              </a:custGeom>
              <a:grp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mn-lt"/>
                </a:endParaRPr>
              </a:p>
            </p:txBody>
          </p:sp>
          <p:sp>
            <p:nvSpPr>
              <p:cNvPr id="623" name="Freeform 113">
                <a:extLst>
                  <a:ext uri="{FF2B5EF4-FFF2-40B4-BE49-F238E27FC236}">
                    <a16:creationId xmlns:a16="http://schemas.microsoft.com/office/drawing/2014/main" id="{FE8C85C9-52A6-1301-5507-7106F5753550}"/>
                  </a:ext>
                </a:extLst>
              </p:cNvPr>
              <p:cNvSpPr>
                <a:spLocks/>
              </p:cNvSpPr>
              <p:nvPr/>
            </p:nvSpPr>
            <p:spPr bwMode="auto">
              <a:xfrm>
                <a:off x="4003124" y="3668083"/>
                <a:ext cx="16835" cy="15304"/>
              </a:xfrm>
              <a:custGeom>
                <a:avLst/>
                <a:gdLst>
                  <a:gd name="T0" fmla="*/ 0 w 15"/>
                  <a:gd name="T1" fmla="*/ 8 h 13"/>
                  <a:gd name="T2" fmla="*/ 0 w 15"/>
                  <a:gd name="T3" fmla="*/ 12 h 13"/>
                  <a:gd name="T4" fmla="*/ 3 w 15"/>
                  <a:gd name="T5" fmla="*/ 12 h 13"/>
                  <a:gd name="T6" fmla="*/ 15 w 15"/>
                  <a:gd name="T7" fmla="*/ 8 h 13"/>
                  <a:gd name="T8" fmla="*/ 15 w 15"/>
                  <a:gd name="T9" fmla="*/ 0 h 13"/>
                  <a:gd name="T10" fmla="*/ 0 w 15"/>
                  <a:gd name="T11" fmla="*/ 8 h 13"/>
                </a:gdLst>
                <a:ahLst/>
                <a:cxnLst>
                  <a:cxn ang="0">
                    <a:pos x="T0" y="T1"/>
                  </a:cxn>
                  <a:cxn ang="0">
                    <a:pos x="T2" y="T3"/>
                  </a:cxn>
                  <a:cxn ang="0">
                    <a:pos x="T4" y="T5"/>
                  </a:cxn>
                  <a:cxn ang="0">
                    <a:pos x="T6" y="T7"/>
                  </a:cxn>
                  <a:cxn ang="0">
                    <a:pos x="T8" y="T9"/>
                  </a:cxn>
                  <a:cxn ang="0">
                    <a:pos x="T10" y="T11"/>
                  </a:cxn>
                </a:cxnLst>
                <a:rect l="0" t="0" r="r" b="b"/>
                <a:pathLst>
                  <a:path w="15" h="13">
                    <a:moveTo>
                      <a:pt x="0" y="8"/>
                    </a:moveTo>
                    <a:cubicBezTo>
                      <a:pt x="0" y="9"/>
                      <a:pt x="0" y="11"/>
                      <a:pt x="0" y="12"/>
                    </a:cubicBezTo>
                    <a:cubicBezTo>
                      <a:pt x="0" y="13"/>
                      <a:pt x="2" y="12"/>
                      <a:pt x="3" y="12"/>
                    </a:cubicBezTo>
                    <a:cubicBezTo>
                      <a:pt x="7" y="12"/>
                      <a:pt x="12" y="11"/>
                      <a:pt x="15" y="8"/>
                    </a:cubicBezTo>
                    <a:cubicBezTo>
                      <a:pt x="15" y="0"/>
                      <a:pt x="15" y="0"/>
                      <a:pt x="15" y="0"/>
                    </a:cubicBezTo>
                    <a:cubicBezTo>
                      <a:pt x="12" y="5"/>
                      <a:pt x="6" y="9"/>
                      <a:pt x="0" y="8"/>
                    </a:cubicBezTo>
                    <a:close/>
                  </a:path>
                </a:pathLst>
              </a:custGeom>
              <a:grp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mn-lt"/>
                </a:endParaRPr>
              </a:p>
            </p:txBody>
          </p:sp>
          <p:sp>
            <p:nvSpPr>
              <p:cNvPr id="627" name="Freeform 117">
                <a:extLst>
                  <a:ext uri="{FF2B5EF4-FFF2-40B4-BE49-F238E27FC236}">
                    <a16:creationId xmlns:a16="http://schemas.microsoft.com/office/drawing/2014/main" id="{47693909-36A8-7FAB-E974-3012BD4FDB5C}"/>
                  </a:ext>
                </a:extLst>
              </p:cNvPr>
              <p:cNvSpPr>
                <a:spLocks/>
              </p:cNvSpPr>
              <p:nvPr/>
            </p:nvSpPr>
            <p:spPr bwMode="auto">
              <a:xfrm>
                <a:off x="2518598" y="2590664"/>
                <a:ext cx="42852" cy="58156"/>
              </a:xfrm>
              <a:custGeom>
                <a:avLst/>
                <a:gdLst>
                  <a:gd name="T0" fmla="*/ 17 w 38"/>
                  <a:gd name="T1" fmla="*/ 19 h 52"/>
                  <a:gd name="T2" fmla="*/ 0 w 38"/>
                  <a:gd name="T3" fmla="*/ 19 h 52"/>
                  <a:gd name="T4" fmla="*/ 20 w 38"/>
                  <a:gd name="T5" fmla="*/ 3 h 52"/>
                  <a:gd name="T6" fmla="*/ 38 w 38"/>
                  <a:gd name="T7" fmla="*/ 44 h 52"/>
                  <a:gd name="T8" fmla="*/ 32 w 38"/>
                  <a:gd name="T9" fmla="*/ 52 h 52"/>
                  <a:gd name="T10" fmla="*/ 17 w 38"/>
                  <a:gd name="T11" fmla="*/ 35 h 52"/>
                  <a:gd name="T12" fmla="*/ 17 w 38"/>
                  <a:gd name="T13" fmla="*/ 19 h 52"/>
                </a:gdLst>
                <a:ahLst/>
                <a:cxnLst>
                  <a:cxn ang="0">
                    <a:pos x="T0" y="T1"/>
                  </a:cxn>
                  <a:cxn ang="0">
                    <a:pos x="T2" y="T3"/>
                  </a:cxn>
                  <a:cxn ang="0">
                    <a:pos x="T4" y="T5"/>
                  </a:cxn>
                  <a:cxn ang="0">
                    <a:pos x="T6" y="T7"/>
                  </a:cxn>
                  <a:cxn ang="0">
                    <a:pos x="T8" y="T9"/>
                  </a:cxn>
                  <a:cxn ang="0">
                    <a:pos x="T10" y="T11"/>
                  </a:cxn>
                  <a:cxn ang="0">
                    <a:pos x="T12" y="T13"/>
                  </a:cxn>
                </a:cxnLst>
                <a:rect l="0" t="0" r="r" b="b"/>
                <a:pathLst>
                  <a:path w="38" h="52">
                    <a:moveTo>
                      <a:pt x="17" y="19"/>
                    </a:moveTo>
                    <a:cubicBezTo>
                      <a:pt x="5" y="16"/>
                      <a:pt x="10" y="12"/>
                      <a:pt x="0" y="19"/>
                    </a:cubicBezTo>
                    <a:cubicBezTo>
                      <a:pt x="0" y="0"/>
                      <a:pt x="4" y="0"/>
                      <a:pt x="20" y="3"/>
                    </a:cubicBezTo>
                    <a:cubicBezTo>
                      <a:pt x="18" y="24"/>
                      <a:pt x="38" y="27"/>
                      <a:pt x="38" y="44"/>
                    </a:cubicBezTo>
                    <a:cubicBezTo>
                      <a:pt x="38" y="50"/>
                      <a:pt x="36" y="52"/>
                      <a:pt x="32" y="52"/>
                    </a:cubicBezTo>
                    <a:cubicBezTo>
                      <a:pt x="25" y="52"/>
                      <a:pt x="17" y="35"/>
                      <a:pt x="17" y="35"/>
                    </a:cubicBezTo>
                    <a:cubicBezTo>
                      <a:pt x="17" y="29"/>
                      <a:pt x="15" y="23"/>
                      <a:pt x="17" y="19"/>
                    </a:cubicBezTo>
                    <a:close/>
                  </a:path>
                </a:pathLst>
              </a:custGeom>
              <a:grp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mn-lt"/>
                </a:endParaRPr>
              </a:p>
            </p:txBody>
          </p:sp>
          <p:sp>
            <p:nvSpPr>
              <p:cNvPr id="628" name="Freeform 118">
                <a:extLst>
                  <a:ext uri="{FF2B5EF4-FFF2-40B4-BE49-F238E27FC236}">
                    <a16:creationId xmlns:a16="http://schemas.microsoft.com/office/drawing/2014/main" id="{1B8BAEBE-02E6-90DC-1307-6C9CC89E507D}"/>
                  </a:ext>
                </a:extLst>
              </p:cNvPr>
              <p:cNvSpPr>
                <a:spLocks/>
              </p:cNvSpPr>
              <p:nvPr/>
            </p:nvSpPr>
            <p:spPr bwMode="auto">
              <a:xfrm>
                <a:off x="2454320" y="2520264"/>
                <a:ext cx="45913" cy="73460"/>
              </a:xfrm>
              <a:custGeom>
                <a:avLst/>
                <a:gdLst>
                  <a:gd name="T0" fmla="*/ 26 w 40"/>
                  <a:gd name="T1" fmla="*/ 34 h 64"/>
                  <a:gd name="T2" fmla="*/ 34 w 40"/>
                  <a:gd name="T3" fmla="*/ 34 h 64"/>
                  <a:gd name="T4" fmla="*/ 32 w 40"/>
                  <a:gd name="T5" fmla="*/ 64 h 64"/>
                  <a:gd name="T6" fmla="*/ 20 w 40"/>
                  <a:gd name="T7" fmla="*/ 32 h 64"/>
                  <a:gd name="T8" fmla="*/ 0 w 40"/>
                  <a:gd name="T9" fmla="*/ 8 h 64"/>
                  <a:gd name="T10" fmla="*/ 9 w 40"/>
                  <a:gd name="T11" fmla="*/ 0 h 64"/>
                  <a:gd name="T12" fmla="*/ 26 w 40"/>
                  <a:gd name="T13" fmla="*/ 0 h 64"/>
                  <a:gd name="T14" fmla="*/ 26 w 40"/>
                  <a:gd name="T15" fmla="*/ 34 h 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 h="64">
                    <a:moveTo>
                      <a:pt x="26" y="34"/>
                    </a:moveTo>
                    <a:cubicBezTo>
                      <a:pt x="26" y="36"/>
                      <a:pt x="32" y="34"/>
                      <a:pt x="34" y="34"/>
                    </a:cubicBezTo>
                    <a:cubicBezTo>
                      <a:pt x="32" y="45"/>
                      <a:pt x="40" y="56"/>
                      <a:pt x="32" y="64"/>
                    </a:cubicBezTo>
                    <a:cubicBezTo>
                      <a:pt x="23" y="54"/>
                      <a:pt x="20" y="45"/>
                      <a:pt x="20" y="32"/>
                    </a:cubicBezTo>
                    <a:cubicBezTo>
                      <a:pt x="9" y="30"/>
                      <a:pt x="0" y="20"/>
                      <a:pt x="0" y="8"/>
                    </a:cubicBezTo>
                    <a:cubicBezTo>
                      <a:pt x="0" y="2"/>
                      <a:pt x="6" y="0"/>
                      <a:pt x="9" y="0"/>
                    </a:cubicBezTo>
                    <a:cubicBezTo>
                      <a:pt x="22" y="0"/>
                      <a:pt x="16" y="7"/>
                      <a:pt x="26" y="0"/>
                    </a:cubicBezTo>
                    <a:cubicBezTo>
                      <a:pt x="26" y="21"/>
                      <a:pt x="22" y="21"/>
                      <a:pt x="26" y="34"/>
                    </a:cubicBezTo>
                    <a:close/>
                  </a:path>
                </a:pathLst>
              </a:custGeom>
              <a:grp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mn-lt"/>
                </a:endParaRPr>
              </a:p>
            </p:txBody>
          </p:sp>
          <p:sp>
            <p:nvSpPr>
              <p:cNvPr id="629" name="Freeform 119">
                <a:extLst>
                  <a:ext uri="{FF2B5EF4-FFF2-40B4-BE49-F238E27FC236}">
                    <a16:creationId xmlns:a16="http://schemas.microsoft.com/office/drawing/2014/main" id="{A4ABAA96-0BD1-2772-0E0E-214A05104A56}"/>
                  </a:ext>
                </a:extLst>
              </p:cNvPr>
              <p:cNvSpPr>
                <a:spLocks/>
              </p:cNvSpPr>
              <p:nvPr/>
            </p:nvSpPr>
            <p:spPr bwMode="auto">
              <a:xfrm>
                <a:off x="2873660" y="1837695"/>
                <a:ext cx="456071" cy="250990"/>
              </a:xfrm>
              <a:custGeom>
                <a:avLst/>
                <a:gdLst>
                  <a:gd name="T0" fmla="*/ 367 w 398"/>
                  <a:gd name="T1" fmla="*/ 172 h 219"/>
                  <a:gd name="T2" fmla="*/ 357 w 398"/>
                  <a:gd name="T3" fmla="*/ 180 h 219"/>
                  <a:gd name="T4" fmla="*/ 369 w 398"/>
                  <a:gd name="T5" fmla="*/ 187 h 219"/>
                  <a:gd name="T6" fmla="*/ 376 w 398"/>
                  <a:gd name="T7" fmla="*/ 198 h 219"/>
                  <a:gd name="T8" fmla="*/ 333 w 398"/>
                  <a:gd name="T9" fmla="*/ 212 h 219"/>
                  <a:gd name="T10" fmla="*/ 271 w 398"/>
                  <a:gd name="T11" fmla="*/ 188 h 219"/>
                  <a:gd name="T12" fmla="*/ 251 w 398"/>
                  <a:gd name="T13" fmla="*/ 203 h 219"/>
                  <a:gd name="T14" fmla="*/ 197 w 398"/>
                  <a:gd name="T15" fmla="*/ 219 h 219"/>
                  <a:gd name="T16" fmla="*/ 129 w 398"/>
                  <a:gd name="T17" fmla="*/ 219 h 219"/>
                  <a:gd name="T18" fmla="*/ 115 w 398"/>
                  <a:gd name="T19" fmla="*/ 199 h 219"/>
                  <a:gd name="T20" fmla="*/ 73 w 398"/>
                  <a:gd name="T21" fmla="*/ 195 h 219"/>
                  <a:gd name="T22" fmla="*/ 38 w 398"/>
                  <a:gd name="T23" fmla="*/ 167 h 219"/>
                  <a:gd name="T24" fmla="*/ 111 w 398"/>
                  <a:gd name="T25" fmla="*/ 149 h 219"/>
                  <a:gd name="T26" fmla="*/ 136 w 398"/>
                  <a:gd name="T27" fmla="*/ 147 h 219"/>
                  <a:gd name="T28" fmla="*/ 117 w 398"/>
                  <a:gd name="T29" fmla="*/ 139 h 219"/>
                  <a:gd name="T30" fmla="*/ 77 w 398"/>
                  <a:gd name="T31" fmla="*/ 139 h 219"/>
                  <a:gd name="T32" fmla="*/ 19 w 398"/>
                  <a:gd name="T33" fmla="*/ 125 h 219"/>
                  <a:gd name="T34" fmla="*/ 49 w 398"/>
                  <a:gd name="T35" fmla="*/ 108 h 219"/>
                  <a:gd name="T36" fmla="*/ 23 w 398"/>
                  <a:gd name="T37" fmla="*/ 107 h 219"/>
                  <a:gd name="T38" fmla="*/ 0 w 398"/>
                  <a:gd name="T39" fmla="*/ 91 h 219"/>
                  <a:gd name="T40" fmla="*/ 96 w 398"/>
                  <a:gd name="T41" fmla="*/ 24 h 219"/>
                  <a:gd name="T42" fmla="*/ 109 w 398"/>
                  <a:gd name="T43" fmla="*/ 52 h 219"/>
                  <a:gd name="T44" fmla="*/ 132 w 398"/>
                  <a:gd name="T45" fmla="*/ 37 h 219"/>
                  <a:gd name="T46" fmla="*/ 167 w 398"/>
                  <a:gd name="T47" fmla="*/ 61 h 219"/>
                  <a:gd name="T48" fmla="*/ 189 w 398"/>
                  <a:gd name="T49" fmla="*/ 56 h 219"/>
                  <a:gd name="T50" fmla="*/ 186 w 398"/>
                  <a:gd name="T51" fmla="*/ 41 h 219"/>
                  <a:gd name="T52" fmla="*/ 202 w 398"/>
                  <a:gd name="T53" fmla="*/ 41 h 219"/>
                  <a:gd name="T54" fmla="*/ 227 w 398"/>
                  <a:gd name="T55" fmla="*/ 64 h 219"/>
                  <a:gd name="T56" fmla="*/ 240 w 398"/>
                  <a:gd name="T57" fmla="*/ 93 h 219"/>
                  <a:gd name="T58" fmla="*/ 250 w 398"/>
                  <a:gd name="T59" fmla="*/ 87 h 219"/>
                  <a:gd name="T60" fmla="*/ 232 w 398"/>
                  <a:gd name="T61" fmla="*/ 32 h 219"/>
                  <a:gd name="T62" fmla="*/ 246 w 398"/>
                  <a:gd name="T63" fmla="*/ 21 h 219"/>
                  <a:gd name="T64" fmla="*/ 267 w 398"/>
                  <a:gd name="T65" fmla="*/ 21 h 219"/>
                  <a:gd name="T66" fmla="*/ 267 w 398"/>
                  <a:gd name="T67" fmla="*/ 13 h 219"/>
                  <a:gd name="T68" fmla="*/ 289 w 398"/>
                  <a:gd name="T69" fmla="*/ 0 h 219"/>
                  <a:gd name="T70" fmla="*/ 316 w 398"/>
                  <a:gd name="T71" fmla="*/ 17 h 219"/>
                  <a:gd name="T72" fmla="*/ 299 w 398"/>
                  <a:gd name="T73" fmla="*/ 44 h 219"/>
                  <a:gd name="T74" fmla="*/ 320 w 398"/>
                  <a:gd name="T75" fmla="*/ 111 h 219"/>
                  <a:gd name="T76" fmla="*/ 398 w 398"/>
                  <a:gd name="T77" fmla="*/ 166 h 219"/>
                  <a:gd name="T78" fmla="*/ 367 w 398"/>
                  <a:gd name="T79" fmla="*/ 172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98" h="219">
                    <a:moveTo>
                      <a:pt x="367" y="172"/>
                    </a:moveTo>
                    <a:cubicBezTo>
                      <a:pt x="361" y="172"/>
                      <a:pt x="357" y="175"/>
                      <a:pt x="357" y="180"/>
                    </a:cubicBezTo>
                    <a:cubicBezTo>
                      <a:pt x="357" y="187"/>
                      <a:pt x="366" y="187"/>
                      <a:pt x="369" y="187"/>
                    </a:cubicBezTo>
                    <a:cubicBezTo>
                      <a:pt x="370" y="193"/>
                      <a:pt x="373" y="196"/>
                      <a:pt x="376" y="198"/>
                    </a:cubicBezTo>
                    <a:cubicBezTo>
                      <a:pt x="370" y="213"/>
                      <a:pt x="352" y="212"/>
                      <a:pt x="333" y="212"/>
                    </a:cubicBezTo>
                    <a:cubicBezTo>
                      <a:pt x="304" y="212"/>
                      <a:pt x="293" y="188"/>
                      <a:pt x="271" y="188"/>
                    </a:cubicBezTo>
                    <a:cubicBezTo>
                      <a:pt x="257" y="188"/>
                      <a:pt x="263" y="197"/>
                      <a:pt x="251" y="203"/>
                    </a:cubicBezTo>
                    <a:cubicBezTo>
                      <a:pt x="232" y="213"/>
                      <a:pt x="213" y="207"/>
                      <a:pt x="197" y="219"/>
                    </a:cubicBezTo>
                    <a:cubicBezTo>
                      <a:pt x="163" y="219"/>
                      <a:pt x="149" y="219"/>
                      <a:pt x="129" y="219"/>
                    </a:cubicBezTo>
                    <a:cubicBezTo>
                      <a:pt x="116" y="219"/>
                      <a:pt x="124" y="206"/>
                      <a:pt x="115" y="199"/>
                    </a:cubicBezTo>
                    <a:cubicBezTo>
                      <a:pt x="107" y="192"/>
                      <a:pt x="84" y="195"/>
                      <a:pt x="73" y="195"/>
                    </a:cubicBezTo>
                    <a:cubicBezTo>
                      <a:pt x="57" y="195"/>
                      <a:pt x="43" y="176"/>
                      <a:pt x="38" y="167"/>
                    </a:cubicBezTo>
                    <a:cubicBezTo>
                      <a:pt x="56" y="153"/>
                      <a:pt x="79" y="149"/>
                      <a:pt x="111" y="149"/>
                    </a:cubicBezTo>
                    <a:cubicBezTo>
                      <a:pt x="123" y="149"/>
                      <a:pt x="127" y="148"/>
                      <a:pt x="136" y="147"/>
                    </a:cubicBezTo>
                    <a:cubicBezTo>
                      <a:pt x="131" y="144"/>
                      <a:pt x="125" y="139"/>
                      <a:pt x="117" y="139"/>
                    </a:cubicBezTo>
                    <a:cubicBezTo>
                      <a:pt x="103" y="139"/>
                      <a:pt x="85" y="139"/>
                      <a:pt x="77" y="139"/>
                    </a:cubicBezTo>
                    <a:cubicBezTo>
                      <a:pt x="61" y="139"/>
                      <a:pt x="19" y="147"/>
                      <a:pt x="19" y="125"/>
                    </a:cubicBezTo>
                    <a:cubicBezTo>
                      <a:pt x="19" y="107"/>
                      <a:pt x="41" y="114"/>
                      <a:pt x="49" y="108"/>
                    </a:cubicBezTo>
                    <a:cubicBezTo>
                      <a:pt x="37" y="105"/>
                      <a:pt x="33" y="107"/>
                      <a:pt x="23" y="107"/>
                    </a:cubicBezTo>
                    <a:cubicBezTo>
                      <a:pt x="14" y="107"/>
                      <a:pt x="0" y="95"/>
                      <a:pt x="0" y="91"/>
                    </a:cubicBezTo>
                    <a:cubicBezTo>
                      <a:pt x="0" y="52"/>
                      <a:pt x="69" y="24"/>
                      <a:pt x="96" y="24"/>
                    </a:cubicBezTo>
                    <a:cubicBezTo>
                      <a:pt x="107" y="24"/>
                      <a:pt x="106" y="47"/>
                      <a:pt x="109" y="52"/>
                    </a:cubicBezTo>
                    <a:cubicBezTo>
                      <a:pt x="115" y="48"/>
                      <a:pt x="120" y="37"/>
                      <a:pt x="132" y="37"/>
                    </a:cubicBezTo>
                    <a:cubicBezTo>
                      <a:pt x="154" y="37"/>
                      <a:pt x="161" y="47"/>
                      <a:pt x="167" y="61"/>
                    </a:cubicBezTo>
                    <a:cubicBezTo>
                      <a:pt x="175" y="60"/>
                      <a:pt x="181" y="58"/>
                      <a:pt x="189" y="56"/>
                    </a:cubicBezTo>
                    <a:cubicBezTo>
                      <a:pt x="189" y="48"/>
                      <a:pt x="187" y="46"/>
                      <a:pt x="186" y="41"/>
                    </a:cubicBezTo>
                    <a:cubicBezTo>
                      <a:pt x="202" y="41"/>
                      <a:pt x="202" y="41"/>
                      <a:pt x="202" y="41"/>
                    </a:cubicBezTo>
                    <a:cubicBezTo>
                      <a:pt x="213" y="44"/>
                      <a:pt x="223" y="55"/>
                      <a:pt x="227" y="64"/>
                    </a:cubicBezTo>
                    <a:cubicBezTo>
                      <a:pt x="232" y="73"/>
                      <a:pt x="226" y="93"/>
                      <a:pt x="240" y="93"/>
                    </a:cubicBezTo>
                    <a:cubicBezTo>
                      <a:pt x="246" y="93"/>
                      <a:pt x="246" y="90"/>
                      <a:pt x="250" y="87"/>
                    </a:cubicBezTo>
                    <a:cubicBezTo>
                      <a:pt x="244" y="76"/>
                      <a:pt x="232" y="39"/>
                      <a:pt x="232" y="32"/>
                    </a:cubicBezTo>
                    <a:cubicBezTo>
                      <a:pt x="232" y="25"/>
                      <a:pt x="240" y="21"/>
                      <a:pt x="246" y="21"/>
                    </a:cubicBezTo>
                    <a:cubicBezTo>
                      <a:pt x="260" y="21"/>
                      <a:pt x="255" y="28"/>
                      <a:pt x="267" y="21"/>
                    </a:cubicBezTo>
                    <a:cubicBezTo>
                      <a:pt x="267" y="19"/>
                      <a:pt x="267" y="16"/>
                      <a:pt x="267" y="13"/>
                    </a:cubicBezTo>
                    <a:cubicBezTo>
                      <a:pt x="267" y="6"/>
                      <a:pt x="277" y="0"/>
                      <a:pt x="289" y="0"/>
                    </a:cubicBezTo>
                    <a:cubicBezTo>
                      <a:pt x="303" y="0"/>
                      <a:pt x="316" y="6"/>
                      <a:pt x="316" y="17"/>
                    </a:cubicBezTo>
                    <a:cubicBezTo>
                      <a:pt x="316" y="29"/>
                      <a:pt x="299" y="37"/>
                      <a:pt x="299" y="44"/>
                    </a:cubicBezTo>
                    <a:cubicBezTo>
                      <a:pt x="299" y="72"/>
                      <a:pt x="320" y="91"/>
                      <a:pt x="320" y="111"/>
                    </a:cubicBezTo>
                    <a:cubicBezTo>
                      <a:pt x="320" y="137"/>
                      <a:pt x="383" y="154"/>
                      <a:pt x="398" y="166"/>
                    </a:cubicBezTo>
                    <a:cubicBezTo>
                      <a:pt x="384" y="176"/>
                      <a:pt x="381" y="172"/>
                      <a:pt x="367" y="172"/>
                    </a:cubicBezTo>
                    <a:close/>
                  </a:path>
                </a:pathLst>
              </a:custGeom>
              <a:grp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mn-lt"/>
                </a:endParaRPr>
              </a:p>
            </p:txBody>
          </p:sp>
          <p:sp>
            <p:nvSpPr>
              <p:cNvPr id="630" name="Freeform 120">
                <a:extLst>
                  <a:ext uri="{FF2B5EF4-FFF2-40B4-BE49-F238E27FC236}">
                    <a16:creationId xmlns:a16="http://schemas.microsoft.com/office/drawing/2014/main" id="{BD7180A1-70E6-B4E9-35B8-259EA82119C8}"/>
                  </a:ext>
                </a:extLst>
              </p:cNvPr>
              <p:cNvSpPr>
                <a:spLocks/>
              </p:cNvSpPr>
              <p:nvPr/>
            </p:nvSpPr>
            <p:spPr bwMode="auto">
              <a:xfrm>
                <a:off x="2706842" y="1796374"/>
                <a:ext cx="254053" cy="177529"/>
              </a:xfrm>
              <a:custGeom>
                <a:avLst/>
                <a:gdLst>
                  <a:gd name="T0" fmla="*/ 48 w 222"/>
                  <a:gd name="T1" fmla="*/ 147 h 155"/>
                  <a:gd name="T2" fmla="*/ 36 w 222"/>
                  <a:gd name="T3" fmla="*/ 131 h 155"/>
                  <a:gd name="T4" fmla="*/ 0 w 222"/>
                  <a:gd name="T5" fmla="*/ 115 h 155"/>
                  <a:gd name="T6" fmla="*/ 38 w 222"/>
                  <a:gd name="T7" fmla="*/ 38 h 155"/>
                  <a:gd name="T8" fmla="*/ 26 w 222"/>
                  <a:gd name="T9" fmla="*/ 10 h 155"/>
                  <a:gd name="T10" fmla="*/ 72 w 222"/>
                  <a:gd name="T11" fmla="*/ 10 h 155"/>
                  <a:gd name="T12" fmla="*/ 102 w 222"/>
                  <a:gd name="T13" fmla="*/ 4 h 155"/>
                  <a:gd name="T14" fmla="*/ 143 w 222"/>
                  <a:gd name="T15" fmla="*/ 20 h 155"/>
                  <a:gd name="T16" fmla="*/ 169 w 222"/>
                  <a:gd name="T17" fmla="*/ 18 h 155"/>
                  <a:gd name="T18" fmla="*/ 222 w 222"/>
                  <a:gd name="T19" fmla="*/ 52 h 155"/>
                  <a:gd name="T20" fmla="*/ 174 w 222"/>
                  <a:gd name="T21" fmla="*/ 69 h 155"/>
                  <a:gd name="T22" fmla="*/ 117 w 222"/>
                  <a:gd name="T23" fmla="*/ 129 h 155"/>
                  <a:gd name="T24" fmla="*/ 59 w 222"/>
                  <a:gd name="T25" fmla="*/ 155 h 155"/>
                  <a:gd name="T26" fmla="*/ 48 w 222"/>
                  <a:gd name="T27" fmla="*/ 147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2" h="155">
                    <a:moveTo>
                      <a:pt x="48" y="147"/>
                    </a:moveTo>
                    <a:cubicBezTo>
                      <a:pt x="44" y="147"/>
                      <a:pt x="38" y="135"/>
                      <a:pt x="36" y="131"/>
                    </a:cubicBezTo>
                    <a:cubicBezTo>
                      <a:pt x="30" y="123"/>
                      <a:pt x="0" y="125"/>
                      <a:pt x="0" y="115"/>
                    </a:cubicBezTo>
                    <a:cubicBezTo>
                      <a:pt x="0" y="88"/>
                      <a:pt x="38" y="66"/>
                      <a:pt x="38" y="38"/>
                    </a:cubicBezTo>
                    <a:cubicBezTo>
                      <a:pt x="38" y="31"/>
                      <a:pt x="27" y="18"/>
                      <a:pt x="26" y="10"/>
                    </a:cubicBezTo>
                    <a:cubicBezTo>
                      <a:pt x="45" y="2"/>
                      <a:pt x="54" y="10"/>
                      <a:pt x="72" y="10"/>
                    </a:cubicBezTo>
                    <a:cubicBezTo>
                      <a:pt x="81" y="10"/>
                      <a:pt x="88" y="0"/>
                      <a:pt x="102" y="4"/>
                    </a:cubicBezTo>
                    <a:cubicBezTo>
                      <a:pt x="119" y="9"/>
                      <a:pt x="126" y="18"/>
                      <a:pt x="143" y="20"/>
                    </a:cubicBezTo>
                    <a:cubicBezTo>
                      <a:pt x="150" y="27"/>
                      <a:pt x="159" y="18"/>
                      <a:pt x="169" y="18"/>
                    </a:cubicBezTo>
                    <a:cubicBezTo>
                      <a:pt x="185" y="18"/>
                      <a:pt x="222" y="34"/>
                      <a:pt x="222" y="52"/>
                    </a:cubicBezTo>
                    <a:cubicBezTo>
                      <a:pt x="222" y="61"/>
                      <a:pt x="182" y="67"/>
                      <a:pt x="174" y="69"/>
                    </a:cubicBezTo>
                    <a:cubicBezTo>
                      <a:pt x="151" y="77"/>
                      <a:pt x="117" y="111"/>
                      <a:pt x="117" y="129"/>
                    </a:cubicBezTo>
                    <a:cubicBezTo>
                      <a:pt x="117" y="135"/>
                      <a:pt x="65" y="155"/>
                      <a:pt x="59" y="155"/>
                    </a:cubicBezTo>
                    <a:cubicBezTo>
                      <a:pt x="54" y="155"/>
                      <a:pt x="51" y="147"/>
                      <a:pt x="48" y="147"/>
                    </a:cubicBezTo>
                    <a:close/>
                  </a:path>
                </a:pathLst>
              </a:custGeom>
              <a:grp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mn-lt"/>
                </a:endParaRPr>
              </a:p>
            </p:txBody>
          </p:sp>
          <p:sp>
            <p:nvSpPr>
              <p:cNvPr id="631" name="Freeform 121">
                <a:extLst>
                  <a:ext uri="{FF2B5EF4-FFF2-40B4-BE49-F238E27FC236}">
                    <a16:creationId xmlns:a16="http://schemas.microsoft.com/office/drawing/2014/main" id="{6E87662B-14BB-AFBA-0390-BCA529938D7A}"/>
                  </a:ext>
                </a:extLst>
              </p:cNvPr>
              <p:cNvSpPr>
                <a:spLocks/>
              </p:cNvSpPr>
              <p:nvPr/>
            </p:nvSpPr>
            <p:spPr bwMode="auto">
              <a:xfrm>
                <a:off x="2908860" y="1673940"/>
                <a:ext cx="303027" cy="134677"/>
              </a:xfrm>
              <a:custGeom>
                <a:avLst/>
                <a:gdLst>
                  <a:gd name="T0" fmla="*/ 91 w 265"/>
                  <a:gd name="T1" fmla="*/ 117 h 117"/>
                  <a:gd name="T2" fmla="*/ 70 w 265"/>
                  <a:gd name="T3" fmla="*/ 105 h 117"/>
                  <a:gd name="T4" fmla="*/ 91 w 265"/>
                  <a:gd name="T5" fmla="*/ 95 h 117"/>
                  <a:gd name="T6" fmla="*/ 78 w 265"/>
                  <a:gd name="T7" fmla="*/ 77 h 117"/>
                  <a:gd name="T8" fmla="*/ 70 w 265"/>
                  <a:gd name="T9" fmla="*/ 87 h 117"/>
                  <a:gd name="T10" fmla="*/ 38 w 265"/>
                  <a:gd name="T11" fmla="*/ 93 h 117"/>
                  <a:gd name="T12" fmla="*/ 12 w 265"/>
                  <a:gd name="T13" fmla="*/ 87 h 117"/>
                  <a:gd name="T14" fmla="*/ 0 w 265"/>
                  <a:gd name="T15" fmla="*/ 75 h 117"/>
                  <a:gd name="T16" fmla="*/ 0 w 265"/>
                  <a:gd name="T17" fmla="*/ 63 h 117"/>
                  <a:gd name="T18" fmla="*/ 19 w 265"/>
                  <a:gd name="T19" fmla="*/ 56 h 117"/>
                  <a:gd name="T20" fmla="*/ 53 w 265"/>
                  <a:gd name="T21" fmla="*/ 63 h 117"/>
                  <a:gd name="T22" fmla="*/ 19 w 265"/>
                  <a:gd name="T23" fmla="*/ 53 h 117"/>
                  <a:gd name="T24" fmla="*/ 19 w 265"/>
                  <a:gd name="T25" fmla="*/ 41 h 117"/>
                  <a:gd name="T26" fmla="*/ 32 w 265"/>
                  <a:gd name="T27" fmla="*/ 41 h 117"/>
                  <a:gd name="T28" fmla="*/ 66 w 265"/>
                  <a:gd name="T29" fmla="*/ 47 h 117"/>
                  <a:gd name="T30" fmla="*/ 28 w 265"/>
                  <a:gd name="T31" fmla="*/ 38 h 117"/>
                  <a:gd name="T32" fmla="*/ 43 w 265"/>
                  <a:gd name="T33" fmla="*/ 29 h 117"/>
                  <a:gd name="T34" fmla="*/ 62 w 265"/>
                  <a:gd name="T35" fmla="*/ 32 h 117"/>
                  <a:gd name="T36" fmla="*/ 40 w 265"/>
                  <a:gd name="T37" fmla="*/ 21 h 117"/>
                  <a:gd name="T38" fmla="*/ 65 w 265"/>
                  <a:gd name="T39" fmla="*/ 21 h 117"/>
                  <a:gd name="T40" fmla="*/ 77 w 265"/>
                  <a:gd name="T41" fmla="*/ 33 h 117"/>
                  <a:gd name="T42" fmla="*/ 95 w 265"/>
                  <a:gd name="T43" fmla="*/ 33 h 117"/>
                  <a:gd name="T44" fmla="*/ 167 w 265"/>
                  <a:gd name="T45" fmla="*/ 63 h 117"/>
                  <a:gd name="T46" fmla="*/ 184 w 265"/>
                  <a:gd name="T47" fmla="*/ 53 h 117"/>
                  <a:gd name="T48" fmla="*/ 168 w 265"/>
                  <a:gd name="T49" fmla="*/ 51 h 117"/>
                  <a:gd name="T50" fmla="*/ 176 w 265"/>
                  <a:gd name="T51" fmla="*/ 48 h 117"/>
                  <a:gd name="T52" fmla="*/ 176 w 265"/>
                  <a:gd name="T53" fmla="*/ 37 h 117"/>
                  <a:gd name="T54" fmla="*/ 157 w 265"/>
                  <a:gd name="T55" fmla="*/ 25 h 117"/>
                  <a:gd name="T56" fmla="*/ 184 w 265"/>
                  <a:gd name="T57" fmla="*/ 0 h 117"/>
                  <a:gd name="T58" fmla="*/ 199 w 265"/>
                  <a:gd name="T59" fmla="*/ 5 h 117"/>
                  <a:gd name="T60" fmla="*/ 199 w 265"/>
                  <a:gd name="T61" fmla="*/ 16 h 117"/>
                  <a:gd name="T62" fmla="*/ 227 w 265"/>
                  <a:gd name="T63" fmla="*/ 45 h 117"/>
                  <a:gd name="T64" fmla="*/ 248 w 265"/>
                  <a:gd name="T65" fmla="*/ 36 h 117"/>
                  <a:gd name="T66" fmla="*/ 265 w 265"/>
                  <a:gd name="T67" fmla="*/ 56 h 117"/>
                  <a:gd name="T68" fmla="*/ 240 w 265"/>
                  <a:gd name="T69" fmla="*/ 93 h 117"/>
                  <a:gd name="T70" fmla="*/ 191 w 265"/>
                  <a:gd name="T71" fmla="*/ 91 h 117"/>
                  <a:gd name="T72" fmla="*/ 140 w 265"/>
                  <a:gd name="T73" fmla="*/ 105 h 117"/>
                  <a:gd name="T74" fmla="*/ 91 w 265"/>
                  <a:gd name="T75" fmla="*/ 117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65" h="117">
                    <a:moveTo>
                      <a:pt x="91" y="117"/>
                    </a:moveTo>
                    <a:cubicBezTo>
                      <a:pt x="82" y="117"/>
                      <a:pt x="70" y="110"/>
                      <a:pt x="70" y="105"/>
                    </a:cubicBezTo>
                    <a:cubicBezTo>
                      <a:pt x="70" y="93"/>
                      <a:pt x="81" y="95"/>
                      <a:pt x="91" y="95"/>
                    </a:cubicBezTo>
                    <a:cubicBezTo>
                      <a:pt x="87" y="89"/>
                      <a:pt x="80" y="85"/>
                      <a:pt x="78" y="77"/>
                    </a:cubicBezTo>
                    <a:cubicBezTo>
                      <a:pt x="74" y="78"/>
                      <a:pt x="70" y="83"/>
                      <a:pt x="70" y="87"/>
                    </a:cubicBezTo>
                    <a:cubicBezTo>
                      <a:pt x="57" y="89"/>
                      <a:pt x="47" y="93"/>
                      <a:pt x="38" y="93"/>
                    </a:cubicBezTo>
                    <a:cubicBezTo>
                      <a:pt x="28" y="93"/>
                      <a:pt x="17" y="87"/>
                      <a:pt x="12" y="87"/>
                    </a:cubicBezTo>
                    <a:cubicBezTo>
                      <a:pt x="6" y="87"/>
                      <a:pt x="0" y="82"/>
                      <a:pt x="0" y="75"/>
                    </a:cubicBezTo>
                    <a:cubicBezTo>
                      <a:pt x="0" y="67"/>
                      <a:pt x="3" y="69"/>
                      <a:pt x="0" y="63"/>
                    </a:cubicBezTo>
                    <a:cubicBezTo>
                      <a:pt x="8" y="62"/>
                      <a:pt x="12" y="56"/>
                      <a:pt x="19" y="56"/>
                    </a:cubicBezTo>
                    <a:cubicBezTo>
                      <a:pt x="34" y="56"/>
                      <a:pt x="42" y="63"/>
                      <a:pt x="53" y="63"/>
                    </a:cubicBezTo>
                    <a:cubicBezTo>
                      <a:pt x="40" y="62"/>
                      <a:pt x="29" y="57"/>
                      <a:pt x="19" y="53"/>
                    </a:cubicBezTo>
                    <a:cubicBezTo>
                      <a:pt x="19" y="41"/>
                      <a:pt x="19" y="41"/>
                      <a:pt x="19" y="41"/>
                    </a:cubicBezTo>
                    <a:cubicBezTo>
                      <a:pt x="25" y="40"/>
                      <a:pt x="32" y="41"/>
                      <a:pt x="32" y="41"/>
                    </a:cubicBezTo>
                    <a:cubicBezTo>
                      <a:pt x="35" y="41"/>
                      <a:pt x="59" y="46"/>
                      <a:pt x="66" y="47"/>
                    </a:cubicBezTo>
                    <a:cubicBezTo>
                      <a:pt x="52" y="44"/>
                      <a:pt x="39" y="45"/>
                      <a:pt x="28" y="38"/>
                    </a:cubicBezTo>
                    <a:cubicBezTo>
                      <a:pt x="31" y="33"/>
                      <a:pt x="37" y="29"/>
                      <a:pt x="43" y="29"/>
                    </a:cubicBezTo>
                    <a:cubicBezTo>
                      <a:pt x="53" y="29"/>
                      <a:pt x="56" y="32"/>
                      <a:pt x="62" y="32"/>
                    </a:cubicBezTo>
                    <a:cubicBezTo>
                      <a:pt x="53" y="32"/>
                      <a:pt x="40" y="31"/>
                      <a:pt x="40" y="21"/>
                    </a:cubicBezTo>
                    <a:cubicBezTo>
                      <a:pt x="53" y="19"/>
                      <a:pt x="58" y="21"/>
                      <a:pt x="65" y="21"/>
                    </a:cubicBezTo>
                    <a:cubicBezTo>
                      <a:pt x="68" y="21"/>
                      <a:pt x="77" y="24"/>
                      <a:pt x="77" y="33"/>
                    </a:cubicBezTo>
                    <a:cubicBezTo>
                      <a:pt x="87" y="33"/>
                      <a:pt x="93" y="33"/>
                      <a:pt x="95" y="33"/>
                    </a:cubicBezTo>
                    <a:cubicBezTo>
                      <a:pt x="118" y="33"/>
                      <a:pt x="134" y="63"/>
                      <a:pt x="167" y="63"/>
                    </a:cubicBezTo>
                    <a:cubicBezTo>
                      <a:pt x="177" y="63"/>
                      <a:pt x="181" y="60"/>
                      <a:pt x="184" y="53"/>
                    </a:cubicBezTo>
                    <a:cubicBezTo>
                      <a:pt x="175" y="53"/>
                      <a:pt x="171" y="52"/>
                      <a:pt x="168" y="51"/>
                    </a:cubicBezTo>
                    <a:cubicBezTo>
                      <a:pt x="169" y="49"/>
                      <a:pt x="174" y="48"/>
                      <a:pt x="176" y="48"/>
                    </a:cubicBezTo>
                    <a:cubicBezTo>
                      <a:pt x="176" y="37"/>
                      <a:pt x="176" y="37"/>
                      <a:pt x="176" y="37"/>
                    </a:cubicBezTo>
                    <a:cubicBezTo>
                      <a:pt x="171" y="36"/>
                      <a:pt x="157" y="32"/>
                      <a:pt x="157" y="25"/>
                    </a:cubicBezTo>
                    <a:cubicBezTo>
                      <a:pt x="157" y="13"/>
                      <a:pt x="177" y="6"/>
                      <a:pt x="184" y="0"/>
                    </a:cubicBezTo>
                    <a:cubicBezTo>
                      <a:pt x="189" y="3"/>
                      <a:pt x="193" y="5"/>
                      <a:pt x="199" y="5"/>
                    </a:cubicBezTo>
                    <a:cubicBezTo>
                      <a:pt x="198" y="12"/>
                      <a:pt x="199" y="14"/>
                      <a:pt x="199" y="16"/>
                    </a:cubicBezTo>
                    <a:cubicBezTo>
                      <a:pt x="199" y="28"/>
                      <a:pt x="213" y="45"/>
                      <a:pt x="227" y="45"/>
                    </a:cubicBezTo>
                    <a:cubicBezTo>
                      <a:pt x="234" y="45"/>
                      <a:pt x="238" y="36"/>
                      <a:pt x="248" y="36"/>
                    </a:cubicBezTo>
                    <a:cubicBezTo>
                      <a:pt x="257" y="36"/>
                      <a:pt x="265" y="46"/>
                      <a:pt x="265" y="56"/>
                    </a:cubicBezTo>
                    <a:cubicBezTo>
                      <a:pt x="265" y="67"/>
                      <a:pt x="247" y="90"/>
                      <a:pt x="240" y="93"/>
                    </a:cubicBezTo>
                    <a:cubicBezTo>
                      <a:pt x="236" y="94"/>
                      <a:pt x="191" y="89"/>
                      <a:pt x="191" y="91"/>
                    </a:cubicBezTo>
                    <a:cubicBezTo>
                      <a:pt x="191" y="93"/>
                      <a:pt x="143" y="104"/>
                      <a:pt x="140" y="105"/>
                    </a:cubicBezTo>
                    <a:cubicBezTo>
                      <a:pt x="125" y="111"/>
                      <a:pt x="110" y="117"/>
                      <a:pt x="91" y="117"/>
                    </a:cubicBezTo>
                    <a:close/>
                  </a:path>
                </a:pathLst>
              </a:custGeom>
              <a:grp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mn-lt"/>
                </a:endParaRPr>
              </a:p>
            </p:txBody>
          </p:sp>
          <p:sp>
            <p:nvSpPr>
              <p:cNvPr id="632" name="Freeform 122">
                <a:extLst>
                  <a:ext uri="{FF2B5EF4-FFF2-40B4-BE49-F238E27FC236}">
                    <a16:creationId xmlns:a16="http://schemas.microsoft.com/office/drawing/2014/main" id="{C2FD4FF4-1412-3E3A-B269-6FB48016EE35}"/>
                  </a:ext>
                </a:extLst>
              </p:cNvPr>
              <p:cNvSpPr>
                <a:spLocks/>
              </p:cNvSpPr>
              <p:nvPr/>
            </p:nvSpPr>
            <p:spPr bwMode="auto">
              <a:xfrm>
                <a:off x="2864477" y="1719852"/>
                <a:ext cx="41322" cy="33669"/>
              </a:xfrm>
              <a:custGeom>
                <a:avLst/>
                <a:gdLst>
                  <a:gd name="T0" fmla="*/ 13 w 36"/>
                  <a:gd name="T1" fmla="*/ 29 h 29"/>
                  <a:gd name="T2" fmla="*/ 0 w 36"/>
                  <a:gd name="T3" fmla="*/ 19 h 29"/>
                  <a:gd name="T4" fmla="*/ 36 w 36"/>
                  <a:gd name="T5" fmla="*/ 1 h 29"/>
                  <a:gd name="T6" fmla="*/ 13 w 36"/>
                  <a:gd name="T7" fmla="*/ 29 h 29"/>
                </a:gdLst>
                <a:ahLst/>
                <a:cxnLst>
                  <a:cxn ang="0">
                    <a:pos x="T0" y="T1"/>
                  </a:cxn>
                  <a:cxn ang="0">
                    <a:pos x="T2" y="T3"/>
                  </a:cxn>
                  <a:cxn ang="0">
                    <a:pos x="T4" y="T5"/>
                  </a:cxn>
                  <a:cxn ang="0">
                    <a:pos x="T6" y="T7"/>
                  </a:cxn>
                </a:cxnLst>
                <a:rect l="0" t="0" r="r" b="b"/>
                <a:pathLst>
                  <a:path w="36" h="29">
                    <a:moveTo>
                      <a:pt x="13" y="29"/>
                    </a:moveTo>
                    <a:cubicBezTo>
                      <a:pt x="7" y="29"/>
                      <a:pt x="0" y="25"/>
                      <a:pt x="0" y="19"/>
                    </a:cubicBezTo>
                    <a:cubicBezTo>
                      <a:pt x="0" y="7"/>
                      <a:pt x="28" y="0"/>
                      <a:pt x="36" y="1"/>
                    </a:cubicBezTo>
                    <a:cubicBezTo>
                      <a:pt x="34" y="12"/>
                      <a:pt x="23" y="29"/>
                      <a:pt x="13" y="29"/>
                    </a:cubicBezTo>
                    <a:close/>
                  </a:path>
                </a:pathLst>
              </a:custGeom>
              <a:grp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mn-lt"/>
                </a:endParaRPr>
              </a:p>
            </p:txBody>
          </p:sp>
          <p:sp>
            <p:nvSpPr>
              <p:cNvPr id="633" name="Freeform 123">
                <a:extLst>
                  <a:ext uri="{FF2B5EF4-FFF2-40B4-BE49-F238E27FC236}">
                    <a16:creationId xmlns:a16="http://schemas.microsoft.com/office/drawing/2014/main" id="{F3D7BC49-82E0-7595-64BB-A8FCA485CDD3}"/>
                  </a:ext>
                </a:extLst>
              </p:cNvPr>
              <p:cNvSpPr>
                <a:spLocks/>
              </p:cNvSpPr>
              <p:nvPr/>
            </p:nvSpPr>
            <p:spPr bwMode="auto">
              <a:xfrm>
                <a:off x="2976199" y="1675470"/>
                <a:ext cx="29078" cy="12243"/>
              </a:xfrm>
              <a:custGeom>
                <a:avLst/>
                <a:gdLst>
                  <a:gd name="T0" fmla="*/ 9 w 26"/>
                  <a:gd name="T1" fmla="*/ 11 h 11"/>
                  <a:gd name="T2" fmla="*/ 0 w 26"/>
                  <a:gd name="T3" fmla="*/ 0 h 11"/>
                  <a:gd name="T4" fmla="*/ 26 w 26"/>
                  <a:gd name="T5" fmla="*/ 0 h 11"/>
                  <a:gd name="T6" fmla="*/ 26 w 26"/>
                  <a:gd name="T7" fmla="*/ 11 h 11"/>
                  <a:gd name="T8" fmla="*/ 9 w 26"/>
                  <a:gd name="T9" fmla="*/ 11 h 11"/>
                </a:gdLst>
                <a:ahLst/>
                <a:cxnLst>
                  <a:cxn ang="0">
                    <a:pos x="T0" y="T1"/>
                  </a:cxn>
                  <a:cxn ang="0">
                    <a:pos x="T2" y="T3"/>
                  </a:cxn>
                  <a:cxn ang="0">
                    <a:pos x="T4" y="T5"/>
                  </a:cxn>
                  <a:cxn ang="0">
                    <a:pos x="T6" y="T7"/>
                  </a:cxn>
                  <a:cxn ang="0">
                    <a:pos x="T8" y="T9"/>
                  </a:cxn>
                </a:cxnLst>
                <a:rect l="0" t="0" r="r" b="b"/>
                <a:pathLst>
                  <a:path w="26" h="11">
                    <a:moveTo>
                      <a:pt x="9" y="11"/>
                    </a:moveTo>
                    <a:cubicBezTo>
                      <a:pt x="6" y="11"/>
                      <a:pt x="0" y="8"/>
                      <a:pt x="0" y="0"/>
                    </a:cubicBezTo>
                    <a:cubicBezTo>
                      <a:pt x="26" y="0"/>
                      <a:pt x="26" y="0"/>
                      <a:pt x="26" y="0"/>
                    </a:cubicBezTo>
                    <a:cubicBezTo>
                      <a:pt x="26" y="11"/>
                      <a:pt x="26" y="11"/>
                      <a:pt x="26" y="11"/>
                    </a:cubicBezTo>
                    <a:cubicBezTo>
                      <a:pt x="23" y="11"/>
                      <a:pt x="9" y="11"/>
                      <a:pt x="9" y="11"/>
                    </a:cubicBezTo>
                    <a:close/>
                  </a:path>
                </a:pathLst>
              </a:custGeom>
              <a:grp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mn-lt"/>
                </a:endParaRPr>
              </a:p>
            </p:txBody>
          </p:sp>
          <p:sp>
            <p:nvSpPr>
              <p:cNvPr id="634" name="Freeform 124">
                <a:extLst>
                  <a:ext uri="{FF2B5EF4-FFF2-40B4-BE49-F238E27FC236}">
                    <a16:creationId xmlns:a16="http://schemas.microsoft.com/office/drawing/2014/main" id="{B03FCD3B-02A1-2812-1A9B-5518AB54C710}"/>
                  </a:ext>
                </a:extLst>
              </p:cNvPr>
              <p:cNvSpPr>
                <a:spLocks/>
              </p:cNvSpPr>
              <p:nvPr/>
            </p:nvSpPr>
            <p:spPr bwMode="auto">
              <a:xfrm>
                <a:off x="2778773" y="1634148"/>
                <a:ext cx="172940" cy="101008"/>
              </a:xfrm>
              <a:custGeom>
                <a:avLst/>
                <a:gdLst>
                  <a:gd name="T0" fmla="*/ 151 w 151"/>
                  <a:gd name="T1" fmla="*/ 14 h 88"/>
                  <a:gd name="T2" fmla="*/ 141 w 151"/>
                  <a:gd name="T3" fmla="*/ 27 h 88"/>
                  <a:gd name="T4" fmla="*/ 147 w 151"/>
                  <a:gd name="T5" fmla="*/ 43 h 88"/>
                  <a:gd name="T6" fmla="*/ 115 w 151"/>
                  <a:gd name="T7" fmla="*/ 68 h 88"/>
                  <a:gd name="T8" fmla="*/ 96 w 151"/>
                  <a:gd name="T9" fmla="*/ 46 h 88"/>
                  <a:gd name="T10" fmla="*/ 70 w 151"/>
                  <a:gd name="T11" fmla="*/ 71 h 88"/>
                  <a:gd name="T12" fmla="*/ 54 w 151"/>
                  <a:gd name="T13" fmla="*/ 88 h 88"/>
                  <a:gd name="T14" fmla="*/ 41 w 151"/>
                  <a:gd name="T15" fmla="*/ 76 h 88"/>
                  <a:gd name="T16" fmla="*/ 20 w 151"/>
                  <a:gd name="T17" fmla="*/ 76 h 88"/>
                  <a:gd name="T18" fmla="*/ 7 w 151"/>
                  <a:gd name="T19" fmla="*/ 83 h 88"/>
                  <a:gd name="T20" fmla="*/ 0 w 151"/>
                  <a:gd name="T21" fmla="*/ 71 h 88"/>
                  <a:gd name="T22" fmla="*/ 16 w 151"/>
                  <a:gd name="T23" fmla="*/ 56 h 88"/>
                  <a:gd name="T24" fmla="*/ 53 w 151"/>
                  <a:gd name="T25" fmla="*/ 40 h 88"/>
                  <a:gd name="T26" fmla="*/ 92 w 151"/>
                  <a:gd name="T27" fmla="*/ 11 h 88"/>
                  <a:gd name="T28" fmla="*/ 106 w 151"/>
                  <a:gd name="T29" fmla="*/ 13 h 88"/>
                  <a:gd name="T30" fmla="*/ 151 w 151"/>
                  <a:gd name="T31" fmla="*/ 1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1" h="88">
                    <a:moveTo>
                      <a:pt x="151" y="14"/>
                    </a:moveTo>
                    <a:cubicBezTo>
                      <a:pt x="151" y="20"/>
                      <a:pt x="147" y="25"/>
                      <a:pt x="141" y="27"/>
                    </a:cubicBezTo>
                    <a:cubicBezTo>
                      <a:pt x="142" y="35"/>
                      <a:pt x="147" y="36"/>
                      <a:pt x="147" y="43"/>
                    </a:cubicBezTo>
                    <a:cubicBezTo>
                      <a:pt x="115" y="68"/>
                      <a:pt x="115" y="68"/>
                      <a:pt x="115" y="68"/>
                    </a:cubicBezTo>
                    <a:cubicBezTo>
                      <a:pt x="102" y="68"/>
                      <a:pt x="103" y="50"/>
                      <a:pt x="96" y="46"/>
                    </a:cubicBezTo>
                    <a:cubicBezTo>
                      <a:pt x="94" y="60"/>
                      <a:pt x="83" y="72"/>
                      <a:pt x="70" y="71"/>
                    </a:cubicBezTo>
                    <a:cubicBezTo>
                      <a:pt x="69" y="79"/>
                      <a:pt x="63" y="88"/>
                      <a:pt x="54" y="88"/>
                    </a:cubicBezTo>
                    <a:cubicBezTo>
                      <a:pt x="48" y="88"/>
                      <a:pt x="43" y="79"/>
                      <a:pt x="41" y="76"/>
                    </a:cubicBezTo>
                    <a:cubicBezTo>
                      <a:pt x="32" y="81"/>
                      <a:pt x="28" y="76"/>
                      <a:pt x="20" y="76"/>
                    </a:cubicBezTo>
                    <a:cubicBezTo>
                      <a:pt x="16" y="76"/>
                      <a:pt x="13" y="82"/>
                      <a:pt x="7" y="83"/>
                    </a:cubicBezTo>
                    <a:cubicBezTo>
                      <a:pt x="6" y="77"/>
                      <a:pt x="0" y="73"/>
                      <a:pt x="0" y="71"/>
                    </a:cubicBezTo>
                    <a:cubicBezTo>
                      <a:pt x="0" y="69"/>
                      <a:pt x="13" y="58"/>
                      <a:pt x="16" y="56"/>
                    </a:cubicBezTo>
                    <a:cubicBezTo>
                      <a:pt x="28" y="50"/>
                      <a:pt x="40" y="48"/>
                      <a:pt x="53" y="40"/>
                    </a:cubicBezTo>
                    <a:cubicBezTo>
                      <a:pt x="67" y="32"/>
                      <a:pt x="71" y="11"/>
                      <a:pt x="92" y="11"/>
                    </a:cubicBezTo>
                    <a:cubicBezTo>
                      <a:pt x="98" y="11"/>
                      <a:pt x="99" y="12"/>
                      <a:pt x="106" y="13"/>
                    </a:cubicBezTo>
                    <a:cubicBezTo>
                      <a:pt x="106" y="13"/>
                      <a:pt x="151" y="0"/>
                      <a:pt x="151" y="14"/>
                    </a:cubicBezTo>
                    <a:close/>
                  </a:path>
                </a:pathLst>
              </a:custGeom>
              <a:grp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mn-lt"/>
                </a:endParaRPr>
              </a:p>
            </p:txBody>
          </p:sp>
          <p:sp>
            <p:nvSpPr>
              <p:cNvPr id="635" name="Freeform 125">
                <a:extLst>
                  <a:ext uri="{FF2B5EF4-FFF2-40B4-BE49-F238E27FC236}">
                    <a16:creationId xmlns:a16="http://schemas.microsoft.com/office/drawing/2014/main" id="{D9370850-E13C-9A5A-A0AB-A029B28D5D1F}"/>
                  </a:ext>
                </a:extLst>
              </p:cNvPr>
              <p:cNvSpPr>
                <a:spLocks/>
              </p:cNvSpPr>
              <p:nvPr/>
            </p:nvSpPr>
            <p:spPr bwMode="auto">
              <a:xfrm>
                <a:off x="3009869" y="1569871"/>
                <a:ext cx="99479" cy="32139"/>
              </a:xfrm>
              <a:custGeom>
                <a:avLst/>
                <a:gdLst>
                  <a:gd name="T0" fmla="*/ 34 w 87"/>
                  <a:gd name="T1" fmla="*/ 28 h 28"/>
                  <a:gd name="T2" fmla="*/ 15 w 87"/>
                  <a:gd name="T3" fmla="*/ 22 h 28"/>
                  <a:gd name="T4" fmla="*/ 0 w 87"/>
                  <a:gd name="T5" fmla="*/ 28 h 28"/>
                  <a:gd name="T6" fmla="*/ 55 w 87"/>
                  <a:gd name="T7" fmla="*/ 0 h 28"/>
                  <a:gd name="T8" fmla="*/ 87 w 87"/>
                  <a:gd name="T9" fmla="*/ 20 h 28"/>
                  <a:gd name="T10" fmla="*/ 67 w 87"/>
                  <a:gd name="T11" fmla="*/ 28 h 28"/>
                  <a:gd name="T12" fmla="*/ 34 w 87"/>
                  <a:gd name="T13" fmla="*/ 28 h 28"/>
                </a:gdLst>
                <a:ahLst/>
                <a:cxnLst>
                  <a:cxn ang="0">
                    <a:pos x="T0" y="T1"/>
                  </a:cxn>
                  <a:cxn ang="0">
                    <a:pos x="T2" y="T3"/>
                  </a:cxn>
                  <a:cxn ang="0">
                    <a:pos x="T4" y="T5"/>
                  </a:cxn>
                  <a:cxn ang="0">
                    <a:pos x="T6" y="T7"/>
                  </a:cxn>
                  <a:cxn ang="0">
                    <a:pos x="T8" y="T9"/>
                  </a:cxn>
                  <a:cxn ang="0">
                    <a:pos x="T10" y="T11"/>
                  </a:cxn>
                  <a:cxn ang="0">
                    <a:pos x="T12" y="T13"/>
                  </a:cxn>
                </a:cxnLst>
                <a:rect l="0" t="0" r="r" b="b"/>
                <a:pathLst>
                  <a:path w="87" h="28">
                    <a:moveTo>
                      <a:pt x="34" y="28"/>
                    </a:moveTo>
                    <a:cubicBezTo>
                      <a:pt x="25" y="28"/>
                      <a:pt x="23" y="22"/>
                      <a:pt x="15" y="22"/>
                    </a:cubicBezTo>
                    <a:cubicBezTo>
                      <a:pt x="9" y="22"/>
                      <a:pt x="6" y="27"/>
                      <a:pt x="0" y="28"/>
                    </a:cubicBezTo>
                    <a:cubicBezTo>
                      <a:pt x="0" y="18"/>
                      <a:pt x="45" y="0"/>
                      <a:pt x="55" y="0"/>
                    </a:cubicBezTo>
                    <a:cubicBezTo>
                      <a:pt x="71" y="0"/>
                      <a:pt x="84" y="10"/>
                      <a:pt x="87" y="20"/>
                    </a:cubicBezTo>
                    <a:cubicBezTo>
                      <a:pt x="81" y="23"/>
                      <a:pt x="76" y="28"/>
                      <a:pt x="67" y="28"/>
                    </a:cubicBezTo>
                    <a:cubicBezTo>
                      <a:pt x="46" y="28"/>
                      <a:pt x="51" y="28"/>
                      <a:pt x="34" y="28"/>
                    </a:cubicBezTo>
                    <a:close/>
                  </a:path>
                </a:pathLst>
              </a:custGeom>
              <a:grp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mn-lt"/>
                </a:endParaRPr>
              </a:p>
            </p:txBody>
          </p:sp>
          <p:sp>
            <p:nvSpPr>
              <p:cNvPr id="636" name="Freeform 126">
                <a:extLst>
                  <a:ext uri="{FF2B5EF4-FFF2-40B4-BE49-F238E27FC236}">
                    <a16:creationId xmlns:a16="http://schemas.microsoft.com/office/drawing/2014/main" id="{47CD1CFA-4F25-EEBF-5223-0FD0D656A5AA}"/>
                  </a:ext>
                </a:extLst>
              </p:cNvPr>
              <p:cNvSpPr>
                <a:spLocks/>
              </p:cNvSpPr>
              <p:nvPr/>
            </p:nvSpPr>
            <p:spPr bwMode="auto">
              <a:xfrm>
                <a:off x="3012930" y="1606601"/>
                <a:ext cx="87235" cy="47443"/>
              </a:xfrm>
              <a:custGeom>
                <a:avLst/>
                <a:gdLst>
                  <a:gd name="T0" fmla="*/ 65 w 76"/>
                  <a:gd name="T1" fmla="*/ 18 h 42"/>
                  <a:gd name="T2" fmla="*/ 24 w 76"/>
                  <a:gd name="T3" fmla="*/ 42 h 42"/>
                  <a:gd name="T4" fmla="*/ 0 w 76"/>
                  <a:gd name="T5" fmla="*/ 20 h 42"/>
                  <a:gd name="T6" fmla="*/ 62 w 76"/>
                  <a:gd name="T7" fmla="*/ 0 h 42"/>
                  <a:gd name="T8" fmla="*/ 76 w 76"/>
                  <a:gd name="T9" fmla="*/ 8 h 42"/>
                  <a:gd name="T10" fmla="*/ 43 w 76"/>
                  <a:gd name="T11" fmla="*/ 18 h 42"/>
                  <a:gd name="T12" fmla="*/ 65 w 76"/>
                  <a:gd name="T13" fmla="*/ 18 h 42"/>
                </a:gdLst>
                <a:ahLst/>
                <a:cxnLst>
                  <a:cxn ang="0">
                    <a:pos x="T0" y="T1"/>
                  </a:cxn>
                  <a:cxn ang="0">
                    <a:pos x="T2" y="T3"/>
                  </a:cxn>
                  <a:cxn ang="0">
                    <a:pos x="T4" y="T5"/>
                  </a:cxn>
                  <a:cxn ang="0">
                    <a:pos x="T6" y="T7"/>
                  </a:cxn>
                  <a:cxn ang="0">
                    <a:pos x="T8" y="T9"/>
                  </a:cxn>
                  <a:cxn ang="0">
                    <a:pos x="T10" y="T11"/>
                  </a:cxn>
                  <a:cxn ang="0">
                    <a:pos x="T12" y="T13"/>
                  </a:cxn>
                </a:cxnLst>
                <a:rect l="0" t="0" r="r" b="b"/>
                <a:pathLst>
                  <a:path w="76" h="42">
                    <a:moveTo>
                      <a:pt x="65" y="18"/>
                    </a:moveTo>
                    <a:cubicBezTo>
                      <a:pt x="66" y="34"/>
                      <a:pt x="41" y="42"/>
                      <a:pt x="24" y="42"/>
                    </a:cubicBezTo>
                    <a:cubicBezTo>
                      <a:pt x="13" y="42"/>
                      <a:pt x="0" y="27"/>
                      <a:pt x="0" y="20"/>
                    </a:cubicBezTo>
                    <a:cubicBezTo>
                      <a:pt x="0" y="2"/>
                      <a:pt x="46" y="0"/>
                      <a:pt x="62" y="0"/>
                    </a:cubicBezTo>
                    <a:cubicBezTo>
                      <a:pt x="71" y="0"/>
                      <a:pt x="74" y="5"/>
                      <a:pt x="76" y="8"/>
                    </a:cubicBezTo>
                    <a:cubicBezTo>
                      <a:pt x="68" y="15"/>
                      <a:pt x="55" y="18"/>
                      <a:pt x="43" y="18"/>
                    </a:cubicBezTo>
                    <a:lnTo>
                      <a:pt x="65" y="18"/>
                    </a:lnTo>
                    <a:close/>
                  </a:path>
                </a:pathLst>
              </a:custGeom>
              <a:grp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mn-lt"/>
                </a:endParaRPr>
              </a:p>
            </p:txBody>
          </p:sp>
          <p:sp>
            <p:nvSpPr>
              <p:cNvPr id="637" name="Freeform 127">
                <a:extLst>
                  <a:ext uri="{FF2B5EF4-FFF2-40B4-BE49-F238E27FC236}">
                    <a16:creationId xmlns:a16="http://schemas.microsoft.com/office/drawing/2014/main" id="{650F6525-78EF-4361-73F3-F1F8DB3EC215}"/>
                  </a:ext>
                </a:extLst>
              </p:cNvPr>
              <p:cNvSpPr>
                <a:spLocks/>
              </p:cNvSpPr>
              <p:nvPr/>
            </p:nvSpPr>
            <p:spPr bwMode="auto">
              <a:xfrm>
                <a:off x="2971608" y="1598949"/>
                <a:ext cx="29078" cy="36730"/>
              </a:xfrm>
              <a:custGeom>
                <a:avLst/>
                <a:gdLst>
                  <a:gd name="T0" fmla="*/ 26 w 26"/>
                  <a:gd name="T1" fmla="*/ 22 h 32"/>
                  <a:gd name="T2" fmla="*/ 15 w 26"/>
                  <a:gd name="T3" fmla="*/ 32 h 32"/>
                  <a:gd name="T4" fmla="*/ 0 w 26"/>
                  <a:gd name="T5" fmla="*/ 20 h 32"/>
                  <a:gd name="T6" fmla="*/ 26 w 26"/>
                  <a:gd name="T7" fmla="*/ 22 h 32"/>
                </a:gdLst>
                <a:ahLst/>
                <a:cxnLst>
                  <a:cxn ang="0">
                    <a:pos x="T0" y="T1"/>
                  </a:cxn>
                  <a:cxn ang="0">
                    <a:pos x="T2" y="T3"/>
                  </a:cxn>
                  <a:cxn ang="0">
                    <a:pos x="T4" y="T5"/>
                  </a:cxn>
                  <a:cxn ang="0">
                    <a:pos x="T6" y="T7"/>
                  </a:cxn>
                </a:cxnLst>
                <a:rect l="0" t="0" r="r" b="b"/>
                <a:pathLst>
                  <a:path w="26" h="32">
                    <a:moveTo>
                      <a:pt x="26" y="22"/>
                    </a:moveTo>
                    <a:cubicBezTo>
                      <a:pt x="22" y="27"/>
                      <a:pt x="20" y="32"/>
                      <a:pt x="15" y="32"/>
                    </a:cubicBezTo>
                    <a:cubicBezTo>
                      <a:pt x="8" y="32"/>
                      <a:pt x="0" y="24"/>
                      <a:pt x="0" y="20"/>
                    </a:cubicBezTo>
                    <a:cubicBezTo>
                      <a:pt x="0" y="0"/>
                      <a:pt x="21" y="20"/>
                      <a:pt x="26" y="22"/>
                    </a:cubicBezTo>
                    <a:close/>
                  </a:path>
                </a:pathLst>
              </a:custGeom>
              <a:grp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mn-lt"/>
                </a:endParaRPr>
              </a:p>
            </p:txBody>
          </p:sp>
          <p:sp>
            <p:nvSpPr>
              <p:cNvPr id="638" name="Freeform 128">
                <a:extLst>
                  <a:ext uri="{FF2B5EF4-FFF2-40B4-BE49-F238E27FC236}">
                    <a16:creationId xmlns:a16="http://schemas.microsoft.com/office/drawing/2014/main" id="{076E203E-EC4D-8273-B926-45C277456A92}"/>
                  </a:ext>
                </a:extLst>
              </p:cNvPr>
              <p:cNvSpPr>
                <a:spLocks/>
              </p:cNvSpPr>
              <p:nvPr/>
            </p:nvSpPr>
            <p:spPr bwMode="auto">
              <a:xfrm>
                <a:off x="3291470" y="1836165"/>
                <a:ext cx="146922" cy="127025"/>
              </a:xfrm>
              <a:custGeom>
                <a:avLst/>
                <a:gdLst>
                  <a:gd name="T0" fmla="*/ 114 w 129"/>
                  <a:gd name="T1" fmla="*/ 42 h 111"/>
                  <a:gd name="T2" fmla="*/ 111 w 129"/>
                  <a:gd name="T3" fmla="*/ 54 h 111"/>
                  <a:gd name="T4" fmla="*/ 129 w 129"/>
                  <a:gd name="T5" fmla="*/ 58 h 111"/>
                  <a:gd name="T6" fmla="*/ 98 w 129"/>
                  <a:gd name="T7" fmla="*/ 99 h 111"/>
                  <a:gd name="T8" fmla="*/ 83 w 129"/>
                  <a:gd name="T9" fmla="*/ 111 h 111"/>
                  <a:gd name="T10" fmla="*/ 67 w 129"/>
                  <a:gd name="T11" fmla="*/ 97 h 111"/>
                  <a:gd name="T12" fmla="*/ 0 w 129"/>
                  <a:gd name="T13" fmla="*/ 55 h 111"/>
                  <a:gd name="T14" fmla="*/ 0 w 129"/>
                  <a:gd name="T15" fmla="*/ 42 h 111"/>
                  <a:gd name="T16" fmla="*/ 34 w 129"/>
                  <a:gd name="T17" fmla="*/ 51 h 111"/>
                  <a:gd name="T18" fmla="*/ 45 w 129"/>
                  <a:gd name="T19" fmla="*/ 51 h 111"/>
                  <a:gd name="T20" fmla="*/ 45 w 129"/>
                  <a:gd name="T21" fmla="*/ 30 h 111"/>
                  <a:gd name="T22" fmla="*/ 21 w 129"/>
                  <a:gd name="T23" fmla="*/ 19 h 111"/>
                  <a:gd name="T24" fmla="*/ 27 w 129"/>
                  <a:gd name="T25" fmla="*/ 13 h 111"/>
                  <a:gd name="T26" fmla="*/ 72 w 129"/>
                  <a:gd name="T27" fmla="*/ 4 h 111"/>
                  <a:gd name="T28" fmla="*/ 102 w 129"/>
                  <a:gd name="T29" fmla="*/ 4 h 111"/>
                  <a:gd name="T30" fmla="*/ 110 w 129"/>
                  <a:gd name="T31" fmla="*/ 11 h 111"/>
                  <a:gd name="T32" fmla="*/ 86 w 129"/>
                  <a:gd name="T33" fmla="*/ 41 h 111"/>
                  <a:gd name="T34" fmla="*/ 114 w 129"/>
                  <a:gd name="T35" fmla="*/ 42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9" h="111">
                    <a:moveTo>
                      <a:pt x="114" y="42"/>
                    </a:moveTo>
                    <a:cubicBezTo>
                      <a:pt x="114" y="53"/>
                      <a:pt x="111" y="46"/>
                      <a:pt x="111" y="54"/>
                    </a:cubicBezTo>
                    <a:cubicBezTo>
                      <a:pt x="114" y="54"/>
                      <a:pt x="124" y="56"/>
                      <a:pt x="129" y="58"/>
                    </a:cubicBezTo>
                    <a:cubicBezTo>
                      <a:pt x="125" y="101"/>
                      <a:pt x="123" y="89"/>
                      <a:pt x="98" y="99"/>
                    </a:cubicBezTo>
                    <a:cubicBezTo>
                      <a:pt x="92" y="101"/>
                      <a:pt x="90" y="111"/>
                      <a:pt x="83" y="111"/>
                    </a:cubicBezTo>
                    <a:cubicBezTo>
                      <a:pt x="73" y="111"/>
                      <a:pt x="71" y="102"/>
                      <a:pt x="67" y="97"/>
                    </a:cubicBezTo>
                    <a:cubicBezTo>
                      <a:pt x="45" y="75"/>
                      <a:pt x="22" y="78"/>
                      <a:pt x="0" y="55"/>
                    </a:cubicBezTo>
                    <a:cubicBezTo>
                      <a:pt x="0" y="42"/>
                      <a:pt x="0" y="42"/>
                      <a:pt x="0" y="42"/>
                    </a:cubicBezTo>
                    <a:cubicBezTo>
                      <a:pt x="10" y="42"/>
                      <a:pt x="21" y="51"/>
                      <a:pt x="34" y="51"/>
                    </a:cubicBezTo>
                    <a:cubicBezTo>
                      <a:pt x="42" y="51"/>
                      <a:pt x="39" y="51"/>
                      <a:pt x="45" y="51"/>
                    </a:cubicBezTo>
                    <a:cubicBezTo>
                      <a:pt x="45" y="30"/>
                      <a:pt x="45" y="30"/>
                      <a:pt x="45" y="30"/>
                    </a:cubicBezTo>
                    <a:cubicBezTo>
                      <a:pt x="36" y="28"/>
                      <a:pt x="21" y="30"/>
                      <a:pt x="21" y="19"/>
                    </a:cubicBezTo>
                    <a:cubicBezTo>
                      <a:pt x="21" y="17"/>
                      <a:pt x="26" y="15"/>
                      <a:pt x="27" y="13"/>
                    </a:cubicBezTo>
                    <a:cubicBezTo>
                      <a:pt x="39" y="0"/>
                      <a:pt x="55" y="4"/>
                      <a:pt x="72" y="4"/>
                    </a:cubicBezTo>
                    <a:cubicBezTo>
                      <a:pt x="86" y="4"/>
                      <a:pt x="102" y="4"/>
                      <a:pt x="102" y="4"/>
                    </a:cubicBezTo>
                    <a:cubicBezTo>
                      <a:pt x="105" y="4"/>
                      <a:pt x="110" y="8"/>
                      <a:pt x="110" y="11"/>
                    </a:cubicBezTo>
                    <a:cubicBezTo>
                      <a:pt x="110" y="27"/>
                      <a:pt x="91" y="34"/>
                      <a:pt x="86" y="41"/>
                    </a:cubicBezTo>
                    <a:cubicBezTo>
                      <a:pt x="92" y="40"/>
                      <a:pt x="114" y="33"/>
                      <a:pt x="114" y="42"/>
                    </a:cubicBezTo>
                    <a:close/>
                  </a:path>
                </a:pathLst>
              </a:custGeom>
              <a:grp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mn-lt"/>
                </a:endParaRPr>
              </a:p>
            </p:txBody>
          </p:sp>
          <p:sp>
            <p:nvSpPr>
              <p:cNvPr id="639" name="Freeform 129">
                <a:extLst>
                  <a:ext uri="{FF2B5EF4-FFF2-40B4-BE49-F238E27FC236}">
                    <a16:creationId xmlns:a16="http://schemas.microsoft.com/office/drawing/2014/main" id="{13B5E1C0-69C7-30D7-8419-9DB12A4284E4}"/>
                  </a:ext>
                </a:extLst>
              </p:cNvPr>
              <p:cNvSpPr>
                <a:spLocks/>
              </p:cNvSpPr>
              <p:nvPr/>
            </p:nvSpPr>
            <p:spPr bwMode="auto">
              <a:xfrm>
                <a:off x="3237905" y="1686183"/>
                <a:ext cx="165287" cy="91825"/>
              </a:xfrm>
              <a:custGeom>
                <a:avLst/>
                <a:gdLst>
                  <a:gd name="T0" fmla="*/ 8 w 144"/>
                  <a:gd name="T1" fmla="*/ 19 h 80"/>
                  <a:gd name="T2" fmla="*/ 0 w 144"/>
                  <a:gd name="T3" fmla="*/ 3 h 80"/>
                  <a:gd name="T4" fmla="*/ 9 w 144"/>
                  <a:gd name="T5" fmla="*/ 3 h 80"/>
                  <a:gd name="T6" fmla="*/ 66 w 144"/>
                  <a:gd name="T7" fmla="*/ 37 h 80"/>
                  <a:gd name="T8" fmla="*/ 51 w 144"/>
                  <a:gd name="T9" fmla="*/ 23 h 80"/>
                  <a:gd name="T10" fmla="*/ 51 w 144"/>
                  <a:gd name="T11" fmla="*/ 14 h 80"/>
                  <a:gd name="T12" fmla="*/ 92 w 144"/>
                  <a:gd name="T13" fmla="*/ 31 h 80"/>
                  <a:gd name="T14" fmla="*/ 92 w 144"/>
                  <a:gd name="T15" fmla="*/ 14 h 80"/>
                  <a:gd name="T16" fmla="*/ 66 w 144"/>
                  <a:gd name="T17" fmla="*/ 3 h 80"/>
                  <a:gd name="T18" fmla="*/ 80 w 144"/>
                  <a:gd name="T19" fmla="*/ 2 h 80"/>
                  <a:gd name="T20" fmla="*/ 114 w 144"/>
                  <a:gd name="T21" fmla="*/ 10 h 80"/>
                  <a:gd name="T22" fmla="*/ 129 w 144"/>
                  <a:gd name="T23" fmla="*/ 3 h 80"/>
                  <a:gd name="T24" fmla="*/ 144 w 144"/>
                  <a:gd name="T25" fmla="*/ 23 h 80"/>
                  <a:gd name="T26" fmla="*/ 138 w 144"/>
                  <a:gd name="T27" fmla="*/ 73 h 80"/>
                  <a:gd name="T28" fmla="*/ 108 w 144"/>
                  <a:gd name="T29" fmla="*/ 77 h 80"/>
                  <a:gd name="T30" fmla="*/ 83 w 144"/>
                  <a:gd name="T31" fmla="*/ 73 h 80"/>
                  <a:gd name="T32" fmla="*/ 89 w 144"/>
                  <a:gd name="T33" fmla="*/ 65 h 80"/>
                  <a:gd name="T34" fmla="*/ 89 w 144"/>
                  <a:gd name="T35" fmla="*/ 57 h 80"/>
                  <a:gd name="T36" fmla="*/ 108 w 144"/>
                  <a:gd name="T37" fmla="*/ 46 h 80"/>
                  <a:gd name="T38" fmla="*/ 98 w 144"/>
                  <a:gd name="T39" fmla="*/ 43 h 80"/>
                  <a:gd name="T40" fmla="*/ 43 w 144"/>
                  <a:gd name="T41" fmla="*/ 51 h 80"/>
                  <a:gd name="T42" fmla="*/ 34 w 144"/>
                  <a:gd name="T43" fmla="*/ 41 h 80"/>
                  <a:gd name="T44" fmla="*/ 23 w 144"/>
                  <a:gd name="T45" fmla="*/ 41 h 80"/>
                  <a:gd name="T46" fmla="*/ 20 w 144"/>
                  <a:gd name="T47" fmla="*/ 34 h 80"/>
                  <a:gd name="T48" fmla="*/ 2 w 144"/>
                  <a:gd name="T49" fmla="*/ 26 h 80"/>
                  <a:gd name="T50" fmla="*/ 2 w 144"/>
                  <a:gd name="T51" fmla="*/ 11 h 80"/>
                  <a:gd name="T52" fmla="*/ 8 w 144"/>
                  <a:gd name="T53" fmla="*/ 19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44" h="80">
                    <a:moveTo>
                      <a:pt x="8" y="19"/>
                    </a:moveTo>
                    <a:cubicBezTo>
                      <a:pt x="5" y="15"/>
                      <a:pt x="0" y="11"/>
                      <a:pt x="0" y="3"/>
                    </a:cubicBezTo>
                    <a:cubicBezTo>
                      <a:pt x="3" y="3"/>
                      <a:pt x="6" y="3"/>
                      <a:pt x="9" y="3"/>
                    </a:cubicBezTo>
                    <a:cubicBezTo>
                      <a:pt x="31" y="3"/>
                      <a:pt x="42" y="44"/>
                      <a:pt x="66" y="37"/>
                    </a:cubicBezTo>
                    <a:cubicBezTo>
                      <a:pt x="60" y="33"/>
                      <a:pt x="54" y="27"/>
                      <a:pt x="51" y="23"/>
                    </a:cubicBezTo>
                    <a:cubicBezTo>
                      <a:pt x="51" y="14"/>
                      <a:pt x="51" y="14"/>
                      <a:pt x="51" y="14"/>
                    </a:cubicBezTo>
                    <a:cubicBezTo>
                      <a:pt x="67" y="14"/>
                      <a:pt x="74" y="31"/>
                      <a:pt x="92" y="31"/>
                    </a:cubicBezTo>
                    <a:cubicBezTo>
                      <a:pt x="92" y="14"/>
                      <a:pt x="92" y="14"/>
                      <a:pt x="92" y="14"/>
                    </a:cubicBezTo>
                    <a:cubicBezTo>
                      <a:pt x="80" y="14"/>
                      <a:pt x="69" y="14"/>
                      <a:pt x="66" y="3"/>
                    </a:cubicBezTo>
                    <a:cubicBezTo>
                      <a:pt x="71" y="0"/>
                      <a:pt x="74" y="2"/>
                      <a:pt x="80" y="2"/>
                    </a:cubicBezTo>
                    <a:cubicBezTo>
                      <a:pt x="92" y="2"/>
                      <a:pt x="99" y="10"/>
                      <a:pt x="114" y="10"/>
                    </a:cubicBezTo>
                    <a:cubicBezTo>
                      <a:pt x="120" y="10"/>
                      <a:pt x="123" y="3"/>
                      <a:pt x="129" y="3"/>
                    </a:cubicBezTo>
                    <a:cubicBezTo>
                      <a:pt x="142" y="3"/>
                      <a:pt x="144" y="11"/>
                      <a:pt x="144" y="23"/>
                    </a:cubicBezTo>
                    <a:cubicBezTo>
                      <a:pt x="144" y="41"/>
                      <a:pt x="135" y="51"/>
                      <a:pt x="138" y="73"/>
                    </a:cubicBezTo>
                    <a:cubicBezTo>
                      <a:pt x="127" y="77"/>
                      <a:pt x="110" y="77"/>
                      <a:pt x="108" y="77"/>
                    </a:cubicBezTo>
                    <a:cubicBezTo>
                      <a:pt x="103" y="77"/>
                      <a:pt x="83" y="80"/>
                      <a:pt x="83" y="73"/>
                    </a:cubicBezTo>
                    <a:cubicBezTo>
                      <a:pt x="83" y="70"/>
                      <a:pt x="86" y="67"/>
                      <a:pt x="89" y="65"/>
                    </a:cubicBezTo>
                    <a:cubicBezTo>
                      <a:pt x="88" y="63"/>
                      <a:pt x="88" y="60"/>
                      <a:pt x="89" y="57"/>
                    </a:cubicBezTo>
                    <a:cubicBezTo>
                      <a:pt x="89" y="50"/>
                      <a:pt x="103" y="50"/>
                      <a:pt x="108" y="46"/>
                    </a:cubicBezTo>
                    <a:cubicBezTo>
                      <a:pt x="105" y="44"/>
                      <a:pt x="102" y="43"/>
                      <a:pt x="98" y="43"/>
                    </a:cubicBezTo>
                    <a:cubicBezTo>
                      <a:pt x="85" y="43"/>
                      <a:pt x="58" y="51"/>
                      <a:pt x="43" y="51"/>
                    </a:cubicBezTo>
                    <a:cubicBezTo>
                      <a:pt x="38" y="51"/>
                      <a:pt x="34" y="46"/>
                      <a:pt x="34" y="41"/>
                    </a:cubicBezTo>
                    <a:cubicBezTo>
                      <a:pt x="23" y="41"/>
                      <a:pt x="23" y="41"/>
                      <a:pt x="23" y="41"/>
                    </a:cubicBezTo>
                    <a:cubicBezTo>
                      <a:pt x="20" y="34"/>
                      <a:pt x="20" y="34"/>
                      <a:pt x="20" y="34"/>
                    </a:cubicBezTo>
                    <a:cubicBezTo>
                      <a:pt x="13" y="36"/>
                      <a:pt x="8" y="30"/>
                      <a:pt x="2" y="26"/>
                    </a:cubicBezTo>
                    <a:cubicBezTo>
                      <a:pt x="2" y="11"/>
                      <a:pt x="2" y="11"/>
                      <a:pt x="2" y="11"/>
                    </a:cubicBezTo>
                    <a:lnTo>
                      <a:pt x="8" y="19"/>
                    </a:lnTo>
                    <a:close/>
                  </a:path>
                </a:pathLst>
              </a:custGeom>
              <a:grp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mn-lt"/>
                </a:endParaRPr>
              </a:p>
            </p:txBody>
          </p:sp>
          <p:sp>
            <p:nvSpPr>
              <p:cNvPr id="640" name="Freeform 130">
                <a:extLst>
                  <a:ext uri="{FF2B5EF4-FFF2-40B4-BE49-F238E27FC236}">
                    <a16:creationId xmlns:a16="http://schemas.microsoft.com/office/drawing/2014/main" id="{329152EE-B1AB-CA62-04CA-334CC3C743A2}"/>
                  </a:ext>
                </a:extLst>
              </p:cNvPr>
              <p:cNvSpPr>
                <a:spLocks/>
              </p:cNvSpPr>
              <p:nvPr/>
            </p:nvSpPr>
            <p:spPr bwMode="auto">
              <a:xfrm>
                <a:off x="3363401" y="2033589"/>
                <a:ext cx="97948" cy="61217"/>
              </a:xfrm>
              <a:custGeom>
                <a:avLst/>
                <a:gdLst>
                  <a:gd name="T0" fmla="*/ 66 w 85"/>
                  <a:gd name="T1" fmla="*/ 53 h 53"/>
                  <a:gd name="T2" fmla="*/ 0 w 85"/>
                  <a:gd name="T3" fmla="*/ 29 h 53"/>
                  <a:gd name="T4" fmla="*/ 17 w 85"/>
                  <a:gd name="T5" fmla="*/ 25 h 53"/>
                  <a:gd name="T6" fmla="*/ 38 w 85"/>
                  <a:gd name="T7" fmla="*/ 0 h 53"/>
                  <a:gd name="T8" fmla="*/ 85 w 85"/>
                  <a:gd name="T9" fmla="*/ 40 h 53"/>
                  <a:gd name="T10" fmla="*/ 66 w 85"/>
                  <a:gd name="T11" fmla="*/ 53 h 53"/>
                </a:gdLst>
                <a:ahLst/>
                <a:cxnLst>
                  <a:cxn ang="0">
                    <a:pos x="T0" y="T1"/>
                  </a:cxn>
                  <a:cxn ang="0">
                    <a:pos x="T2" y="T3"/>
                  </a:cxn>
                  <a:cxn ang="0">
                    <a:pos x="T4" y="T5"/>
                  </a:cxn>
                  <a:cxn ang="0">
                    <a:pos x="T6" y="T7"/>
                  </a:cxn>
                  <a:cxn ang="0">
                    <a:pos x="T8" y="T9"/>
                  </a:cxn>
                  <a:cxn ang="0">
                    <a:pos x="T10" y="T11"/>
                  </a:cxn>
                </a:cxnLst>
                <a:rect l="0" t="0" r="r" b="b"/>
                <a:pathLst>
                  <a:path w="85" h="53">
                    <a:moveTo>
                      <a:pt x="66" y="53"/>
                    </a:moveTo>
                    <a:cubicBezTo>
                      <a:pt x="56" y="53"/>
                      <a:pt x="0" y="32"/>
                      <a:pt x="0" y="29"/>
                    </a:cubicBezTo>
                    <a:cubicBezTo>
                      <a:pt x="0" y="23"/>
                      <a:pt x="13" y="26"/>
                      <a:pt x="17" y="25"/>
                    </a:cubicBezTo>
                    <a:cubicBezTo>
                      <a:pt x="26" y="22"/>
                      <a:pt x="23" y="0"/>
                      <a:pt x="38" y="0"/>
                    </a:cubicBezTo>
                    <a:cubicBezTo>
                      <a:pt x="49" y="0"/>
                      <a:pt x="80" y="29"/>
                      <a:pt x="85" y="40"/>
                    </a:cubicBezTo>
                    <a:cubicBezTo>
                      <a:pt x="77" y="45"/>
                      <a:pt x="74" y="53"/>
                      <a:pt x="66" y="53"/>
                    </a:cubicBezTo>
                    <a:close/>
                  </a:path>
                </a:pathLst>
              </a:custGeom>
              <a:grp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mn-lt"/>
                </a:endParaRPr>
              </a:p>
            </p:txBody>
          </p:sp>
          <p:sp>
            <p:nvSpPr>
              <p:cNvPr id="641" name="Freeform 131">
                <a:extLst>
                  <a:ext uri="{FF2B5EF4-FFF2-40B4-BE49-F238E27FC236}">
                    <a16:creationId xmlns:a16="http://schemas.microsoft.com/office/drawing/2014/main" id="{9AAA6B31-F0F6-B7F4-73A7-CC61826F7C76}"/>
                  </a:ext>
                </a:extLst>
              </p:cNvPr>
              <p:cNvSpPr>
                <a:spLocks/>
              </p:cNvSpPr>
              <p:nvPr/>
            </p:nvSpPr>
            <p:spPr bwMode="auto">
              <a:xfrm>
                <a:off x="3456757" y="1819330"/>
                <a:ext cx="127026" cy="108660"/>
              </a:xfrm>
              <a:custGeom>
                <a:avLst/>
                <a:gdLst>
                  <a:gd name="T0" fmla="*/ 112 w 112"/>
                  <a:gd name="T1" fmla="*/ 20 h 95"/>
                  <a:gd name="T2" fmla="*/ 98 w 112"/>
                  <a:gd name="T3" fmla="*/ 32 h 95"/>
                  <a:gd name="T4" fmla="*/ 55 w 112"/>
                  <a:gd name="T5" fmla="*/ 64 h 95"/>
                  <a:gd name="T6" fmla="*/ 34 w 112"/>
                  <a:gd name="T7" fmla="*/ 69 h 95"/>
                  <a:gd name="T8" fmla="*/ 44 w 112"/>
                  <a:gd name="T9" fmla="*/ 69 h 95"/>
                  <a:gd name="T10" fmla="*/ 26 w 112"/>
                  <a:gd name="T11" fmla="*/ 95 h 95"/>
                  <a:gd name="T12" fmla="*/ 11 w 112"/>
                  <a:gd name="T13" fmla="*/ 95 h 95"/>
                  <a:gd name="T14" fmla="*/ 12 w 112"/>
                  <a:gd name="T15" fmla="*/ 72 h 95"/>
                  <a:gd name="T16" fmla="*/ 0 w 112"/>
                  <a:gd name="T17" fmla="*/ 33 h 95"/>
                  <a:gd name="T18" fmla="*/ 0 w 112"/>
                  <a:gd name="T19" fmla="*/ 20 h 95"/>
                  <a:gd name="T20" fmla="*/ 17 w 112"/>
                  <a:gd name="T21" fmla="*/ 20 h 95"/>
                  <a:gd name="T22" fmla="*/ 17 w 112"/>
                  <a:gd name="T23" fmla="*/ 12 h 95"/>
                  <a:gd name="T24" fmla="*/ 38 w 112"/>
                  <a:gd name="T25" fmla="*/ 0 h 95"/>
                  <a:gd name="T26" fmla="*/ 112 w 112"/>
                  <a:gd name="T27" fmla="*/ 10 h 95"/>
                  <a:gd name="T28" fmla="*/ 112 w 112"/>
                  <a:gd name="T29" fmla="*/ 2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2" h="95">
                    <a:moveTo>
                      <a:pt x="112" y="20"/>
                    </a:moveTo>
                    <a:cubicBezTo>
                      <a:pt x="112" y="22"/>
                      <a:pt x="98" y="32"/>
                      <a:pt x="98" y="32"/>
                    </a:cubicBezTo>
                    <a:cubicBezTo>
                      <a:pt x="88" y="46"/>
                      <a:pt x="78" y="64"/>
                      <a:pt x="55" y="64"/>
                    </a:cubicBezTo>
                    <a:cubicBezTo>
                      <a:pt x="39" y="64"/>
                      <a:pt x="39" y="53"/>
                      <a:pt x="34" y="69"/>
                    </a:cubicBezTo>
                    <a:cubicBezTo>
                      <a:pt x="44" y="69"/>
                      <a:pt x="44" y="69"/>
                      <a:pt x="44" y="69"/>
                    </a:cubicBezTo>
                    <a:cubicBezTo>
                      <a:pt x="42" y="84"/>
                      <a:pt x="35" y="86"/>
                      <a:pt x="26" y="95"/>
                    </a:cubicBezTo>
                    <a:cubicBezTo>
                      <a:pt x="11" y="95"/>
                      <a:pt x="11" y="95"/>
                      <a:pt x="11" y="95"/>
                    </a:cubicBezTo>
                    <a:cubicBezTo>
                      <a:pt x="11" y="85"/>
                      <a:pt x="11" y="76"/>
                      <a:pt x="12" y="72"/>
                    </a:cubicBezTo>
                    <a:cubicBezTo>
                      <a:pt x="0" y="59"/>
                      <a:pt x="5" y="49"/>
                      <a:pt x="0" y="33"/>
                    </a:cubicBezTo>
                    <a:cubicBezTo>
                      <a:pt x="0" y="20"/>
                      <a:pt x="0" y="20"/>
                      <a:pt x="0" y="20"/>
                    </a:cubicBezTo>
                    <a:cubicBezTo>
                      <a:pt x="6" y="20"/>
                      <a:pt x="14" y="20"/>
                      <a:pt x="17" y="20"/>
                    </a:cubicBezTo>
                    <a:cubicBezTo>
                      <a:pt x="16" y="19"/>
                      <a:pt x="17" y="14"/>
                      <a:pt x="17" y="12"/>
                    </a:cubicBezTo>
                    <a:cubicBezTo>
                      <a:pt x="17" y="11"/>
                      <a:pt x="22" y="0"/>
                      <a:pt x="38" y="0"/>
                    </a:cubicBezTo>
                    <a:cubicBezTo>
                      <a:pt x="64" y="0"/>
                      <a:pt x="85" y="10"/>
                      <a:pt x="112" y="10"/>
                    </a:cubicBezTo>
                    <a:cubicBezTo>
                      <a:pt x="111" y="14"/>
                      <a:pt x="112" y="16"/>
                      <a:pt x="112" y="20"/>
                    </a:cubicBezTo>
                    <a:close/>
                  </a:path>
                </a:pathLst>
              </a:custGeom>
              <a:grp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mn-lt"/>
                </a:endParaRPr>
              </a:p>
            </p:txBody>
          </p:sp>
          <p:sp>
            <p:nvSpPr>
              <p:cNvPr id="642" name="Freeform 132">
                <a:extLst>
                  <a:ext uri="{FF2B5EF4-FFF2-40B4-BE49-F238E27FC236}">
                    <a16:creationId xmlns:a16="http://schemas.microsoft.com/office/drawing/2014/main" id="{85562FA8-E750-1EE1-149F-54C2BD82CE96}"/>
                  </a:ext>
                </a:extLst>
              </p:cNvPr>
              <p:cNvSpPr>
                <a:spLocks/>
              </p:cNvSpPr>
              <p:nvPr/>
            </p:nvSpPr>
            <p:spPr bwMode="auto">
              <a:xfrm>
                <a:off x="3196583" y="1626496"/>
                <a:ext cx="42852" cy="35200"/>
              </a:xfrm>
              <a:custGeom>
                <a:avLst/>
                <a:gdLst>
                  <a:gd name="T0" fmla="*/ 37 w 37"/>
                  <a:gd name="T1" fmla="*/ 22 h 31"/>
                  <a:gd name="T2" fmla="*/ 26 w 37"/>
                  <a:gd name="T3" fmla="*/ 31 h 31"/>
                  <a:gd name="T4" fmla="*/ 0 w 37"/>
                  <a:gd name="T5" fmla="*/ 0 h 31"/>
                  <a:gd name="T6" fmla="*/ 37 w 37"/>
                  <a:gd name="T7" fmla="*/ 22 h 31"/>
                </a:gdLst>
                <a:ahLst/>
                <a:cxnLst>
                  <a:cxn ang="0">
                    <a:pos x="T0" y="T1"/>
                  </a:cxn>
                  <a:cxn ang="0">
                    <a:pos x="T2" y="T3"/>
                  </a:cxn>
                  <a:cxn ang="0">
                    <a:pos x="T4" y="T5"/>
                  </a:cxn>
                  <a:cxn ang="0">
                    <a:pos x="T6" y="T7"/>
                  </a:cxn>
                </a:cxnLst>
                <a:rect l="0" t="0" r="r" b="b"/>
                <a:pathLst>
                  <a:path w="37" h="31">
                    <a:moveTo>
                      <a:pt x="37" y="22"/>
                    </a:moveTo>
                    <a:cubicBezTo>
                      <a:pt x="36" y="28"/>
                      <a:pt x="32" y="31"/>
                      <a:pt x="26" y="31"/>
                    </a:cubicBezTo>
                    <a:cubicBezTo>
                      <a:pt x="18" y="31"/>
                      <a:pt x="0" y="10"/>
                      <a:pt x="0" y="0"/>
                    </a:cubicBezTo>
                    <a:cubicBezTo>
                      <a:pt x="19" y="0"/>
                      <a:pt x="21" y="16"/>
                      <a:pt x="37" y="22"/>
                    </a:cubicBezTo>
                    <a:close/>
                  </a:path>
                </a:pathLst>
              </a:custGeom>
              <a:grp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mn-lt"/>
                </a:endParaRPr>
              </a:p>
            </p:txBody>
          </p:sp>
          <p:sp>
            <p:nvSpPr>
              <p:cNvPr id="643" name="Freeform 133">
                <a:extLst>
                  <a:ext uri="{FF2B5EF4-FFF2-40B4-BE49-F238E27FC236}">
                    <a16:creationId xmlns:a16="http://schemas.microsoft.com/office/drawing/2014/main" id="{C8D715B0-31A0-0024-0FB0-4042458115A9}"/>
                  </a:ext>
                </a:extLst>
              </p:cNvPr>
              <p:cNvSpPr>
                <a:spLocks/>
              </p:cNvSpPr>
              <p:nvPr/>
            </p:nvSpPr>
            <p:spPr bwMode="auto">
              <a:xfrm>
                <a:off x="3221070" y="1748930"/>
                <a:ext cx="32139" cy="24487"/>
              </a:xfrm>
              <a:custGeom>
                <a:avLst/>
                <a:gdLst>
                  <a:gd name="T0" fmla="*/ 22 w 27"/>
                  <a:gd name="T1" fmla="*/ 0 h 22"/>
                  <a:gd name="T2" fmla="*/ 27 w 27"/>
                  <a:gd name="T3" fmla="*/ 12 h 22"/>
                  <a:gd name="T4" fmla="*/ 16 w 27"/>
                  <a:gd name="T5" fmla="*/ 22 h 22"/>
                  <a:gd name="T6" fmla="*/ 0 w 27"/>
                  <a:gd name="T7" fmla="*/ 21 h 22"/>
                  <a:gd name="T8" fmla="*/ 22 w 27"/>
                  <a:gd name="T9" fmla="*/ 0 h 22"/>
                </a:gdLst>
                <a:ahLst/>
                <a:cxnLst>
                  <a:cxn ang="0">
                    <a:pos x="T0" y="T1"/>
                  </a:cxn>
                  <a:cxn ang="0">
                    <a:pos x="T2" y="T3"/>
                  </a:cxn>
                  <a:cxn ang="0">
                    <a:pos x="T4" y="T5"/>
                  </a:cxn>
                  <a:cxn ang="0">
                    <a:pos x="T6" y="T7"/>
                  </a:cxn>
                  <a:cxn ang="0">
                    <a:pos x="T8" y="T9"/>
                  </a:cxn>
                </a:cxnLst>
                <a:rect l="0" t="0" r="r" b="b"/>
                <a:pathLst>
                  <a:path w="27" h="22">
                    <a:moveTo>
                      <a:pt x="22" y="0"/>
                    </a:moveTo>
                    <a:cubicBezTo>
                      <a:pt x="23" y="4"/>
                      <a:pt x="27" y="6"/>
                      <a:pt x="27" y="12"/>
                    </a:cubicBezTo>
                    <a:cubicBezTo>
                      <a:pt x="27" y="21"/>
                      <a:pt x="20" y="22"/>
                      <a:pt x="16" y="22"/>
                    </a:cubicBezTo>
                    <a:cubicBezTo>
                      <a:pt x="8" y="22"/>
                      <a:pt x="6" y="21"/>
                      <a:pt x="0" y="21"/>
                    </a:cubicBezTo>
                    <a:cubicBezTo>
                      <a:pt x="3" y="8"/>
                      <a:pt x="11" y="4"/>
                      <a:pt x="22" y="0"/>
                    </a:cubicBezTo>
                    <a:close/>
                  </a:path>
                </a:pathLst>
              </a:custGeom>
              <a:grp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mn-lt"/>
                </a:endParaRPr>
              </a:p>
            </p:txBody>
          </p:sp>
          <p:sp>
            <p:nvSpPr>
              <p:cNvPr id="644" name="Freeform 134">
                <a:extLst>
                  <a:ext uri="{FF2B5EF4-FFF2-40B4-BE49-F238E27FC236}">
                    <a16:creationId xmlns:a16="http://schemas.microsoft.com/office/drawing/2014/main" id="{AE2CA0EC-1938-1B9D-485E-C88FA4C8C008}"/>
                  </a:ext>
                </a:extLst>
              </p:cNvPr>
              <p:cNvSpPr>
                <a:spLocks/>
              </p:cNvSpPr>
              <p:nvPr/>
            </p:nvSpPr>
            <p:spPr bwMode="auto">
              <a:xfrm>
                <a:off x="3208826" y="1534671"/>
                <a:ext cx="159166" cy="90295"/>
              </a:xfrm>
              <a:custGeom>
                <a:avLst/>
                <a:gdLst>
                  <a:gd name="T0" fmla="*/ 92 w 140"/>
                  <a:gd name="T1" fmla="*/ 58 h 78"/>
                  <a:gd name="T2" fmla="*/ 56 w 140"/>
                  <a:gd name="T3" fmla="*/ 55 h 78"/>
                  <a:gd name="T4" fmla="*/ 31 w 140"/>
                  <a:gd name="T5" fmla="*/ 52 h 78"/>
                  <a:gd name="T6" fmla="*/ 11 w 140"/>
                  <a:gd name="T7" fmla="*/ 46 h 78"/>
                  <a:gd name="T8" fmla="*/ 34 w 140"/>
                  <a:gd name="T9" fmla="*/ 36 h 78"/>
                  <a:gd name="T10" fmla="*/ 34 w 140"/>
                  <a:gd name="T11" fmla="*/ 26 h 78"/>
                  <a:gd name="T12" fmla="*/ 7 w 140"/>
                  <a:gd name="T13" fmla="*/ 26 h 78"/>
                  <a:gd name="T14" fmla="*/ 12 w 140"/>
                  <a:gd name="T15" fmla="*/ 19 h 78"/>
                  <a:gd name="T16" fmla="*/ 0 w 140"/>
                  <a:gd name="T17" fmla="*/ 7 h 78"/>
                  <a:gd name="T18" fmla="*/ 24 w 140"/>
                  <a:gd name="T19" fmla="*/ 0 h 78"/>
                  <a:gd name="T20" fmla="*/ 53 w 140"/>
                  <a:gd name="T21" fmla="*/ 15 h 78"/>
                  <a:gd name="T22" fmla="*/ 68 w 140"/>
                  <a:gd name="T23" fmla="*/ 8 h 78"/>
                  <a:gd name="T24" fmla="*/ 90 w 140"/>
                  <a:gd name="T25" fmla="*/ 26 h 78"/>
                  <a:gd name="T26" fmla="*/ 102 w 140"/>
                  <a:gd name="T27" fmla="*/ 20 h 78"/>
                  <a:gd name="T28" fmla="*/ 124 w 140"/>
                  <a:gd name="T29" fmla="*/ 38 h 78"/>
                  <a:gd name="T30" fmla="*/ 118 w 140"/>
                  <a:gd name="T31" fmla="*/ 46 h 78"/>
                  <a:gd name="T32" fmla="*/ 140 w 140"/>
                  <a:gd name="T33" fmla="*/ 68 h 78"/>
                  <a:gd name="T34" fmla="*/ 126 w 140"/>
                  <a:gd name="T35" fmla="*/ 78 h 78"/>
                  <a:gd name="T36" fmla="*/ 92 w 140"/>
                  <a:gd name="T37" fmla="*/ 5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0" h="78">
                    <a:moveTo>
                      <a:pt x="92" y="58"/>
                    </a:moveTo>
                    <a:cubicBezTo>
                      <a:pt x="78" y="58"/>
                      <a:pt x="70" y="53"/>
                      <a:pt x="56" y="55"/>
                    </a:cubicBezTo>
                    <a:cubicBezTo>
                      <a:pt x="53" y="48"/>
                      <a:pt x="43" y="52"/>
                      <a:pt x="31" y="52"/>
                    </a:cubicBezTo>
                    <a:cubicBezTo>
                      <a:pt x="21" y="52"/>
                      <a:pt x="18" y="53"/>
                      <a:pt x="11" y="46"/>
                    </a:cubicBezTo>
                    <a:cubicBezTo>
                      <a:pt x="18" y="38"/>
                      <a:pt x="25" y="39"/>
                      <a:pt x="34" y="36"/>
                    </a:cubicBezTo>
                    <a:cubicBezTo>
                      <a:pt x="32" y="34"/>
                      <a:pt x="32" y="29"/>
                      <a:pt x="34" y="26"/>
                    </a:cubicBezTo>
                    <a:cubicBezTo>
                      <a:pt x="17" y="26"/>
                      <a:pt x="13" y="31"/>
                      <a:pt x="7" y="26"/>
                    </a:cubicBezTo>
                    <a:cubicBezTo>
                      <a:pt x="9" y="25"/>
                      <a:pt x="12" y="22"/>
                      <a:pt x="12" y="19"/>
                    </a:cubicBezTo>
                    <a:cubicBezTo>
                      <a:pt x="2" y="19"/>
                      <a:pt x="0" y="16"/>
                      <a:pt x="0" y="7"/>
                    </a:cubicBezTo>
                    <a:cubicBezTo>
                      <a:pt x="9" y="5"/>
                      <a:pt x="15" y="0"/>
                      <a:pt x="24" y="0"/>
                    </a:cubicBezTo>
                    <a:cubicBezTo>
                      <a:pt x="40" y="0"/>
                      <a:pt x="43" y="15"/>
                      <a:pt x="53" y="15"/>
                    </a:cubicBezTo>
                    <a:cubicBezTo>
                      <a:pt x="59" y="15"/>
                      <a:pt x="62" y="8"/>
                      <a:pt x="68" y="8"/>
                    </a:cubicBezTo>
                    <a:cubicBezTo>
                      <a:pt x="83" y="8"/>
                      <a:pt x="82" y="26"/>
                      <a:pt x="90" y="26"/>
                    </a:cubicBezTo>
                    <a:cubicBezTo>
                      <a:pt x="95" y="26"/>
                      <a:pt x="97" y="20"/>
                      <a:pt x="102" y="20"/>
                    </a:cubicBezTo>
                    <a:cubicBezTo>
                      <a:pt x="112" y="20"/>
                      <a:pt x="121" y="34"/>
                      <a:pt x="124" y="38"/>
                    </a:cubicBezTo>
                    <a:cubicBezTo>
                      <a:pt x="123" y="41"/>
                      <a:pt x="120" y="44"/>
                      <a:pt x="118" y="46"/>
                    </a:cubicBezTo>
                    <a:cubicBezTo>
                      <a:pt x="124" y="53"/>
                      <a:pt x="140" y="59"/>
                      <a:pt x="140" y="68"/>
                    </a:cubicBezTo>
                    <a:cubicBezTo>
                      <a:pt x="140" y="76"/>
                      <a:pt x="132" y="78"/>
                      <a:pt x="126" y="78"/>
                    </a:cubicBezTo>
                    <a:cubicBezTo>
                      <a:pt x="108" y="78"/>
                      <a:pt x="109" y="58"/>
                      <a:pt x="92" y="58"/>
                    </a:cubicBezTo>
                    <a:close/>
                  </a:path>
                </a:pathLst>
              </a:custGeom>
              <a:grp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mn-lt"/>
                </a:endParaRPr>
              </a:p>
            </p:txBody>
          </p:sp>
          <p:sp>
            <p:nvSpPr>
              <p:cNvPr id="645" name="Freeform 135">
                <a:extLst>
                  <a:ext uri="{FF2B5EF4-FFF2-40B4-BE49-F238E27FC236}">
                    <a16:creationId xmlns:a16="http://schemas.microsoft.com/office/drawing/2014/main" id="{2C24ED57-E246-0A45-D760-9952945AFD38}"/>
                  </a:ext>
                </a:extLst>
              </p:cNvPr>
              <p:cNvSpPr>
                <a:spLocks/>
              </p:cNvSpPr>
              <p:nvPr/>
            </p:nvSpPr>
            <p:spPr bwMode="auto">
              <a:xfrm>
                <a:off x="3271574" y="1612723"/>
                <a:ext cx="42852" cy="13774"/>
              </a:xfrm>
              <a:custGeom>
                <a:avLst/>
                <a:gdLst>
                  <a:gd name="T0" fmla="*/ 13 w 38"/>
                  <a:gd name="T1" fmla="*/ 12 h 12"/>
                  <a:gd name="T2" fmla="*/ 20 w 38"/>
                  <a:gd name="T3" fmla="*/ 0 h 12"/>
                  <a:gd name="T4" fmla="*/ 38 w 38"/>
                  <a:gd name="T5" fmla="*/ 6 h 12"/>
                  <a:gd name="T6" fmla="*/ 13 w 38"/>
                  <a:gd name="T7" fmla="*/ 12 h 12"/>
                </a:gdLst>
                <a:ahLst/>
                <a:cxnLst>
                  <a:cxn ang="0">
                    <a:pos x="T0" y="T1"/>
                  </a:cxn>
                  <a:cxn ang="0">
                    <a:pos x="T2" y="T3"/>
                  </a:cxn>
                  <a:cxn ang="0">
                    <a:pos x="T4" y="T5"/>
                  </a:cxn>
                  <a:cxn ang="0">
                    <a:pos x="T6" y="T7"/>
                  </a:cxn>
                </a:cxnLst>
                <a:rect l="0" t="0" r="r" b="b"/>
                <a:pathLst>
                  <a:path w="38" h="12">
                    <a:moveTo>
                      <a:pt x="13" y="12"/>
                    </a:moveTo>
                    <a:cubicBezTo>
                      <a:pt x="0" y="12"/>
                      <a:pt x="17" y="0"/>
                      <a:pt x="20" y="0"/>
                    </a:cubicBezTo>
                    <a:cubicBezTo>
                      <a:pt x="29" y="0"/>
                      <a:pt x="31" y="4"/>
                      <a:pt x="38" y="6"/>
                    </a:cubicBezTo>
                    <a:cubicBezTo>
                      <a:pt x="34" y="12"/>
                      <a:pt x="25" y="12"/>
                      <a:pt x="13" y="12"/>
                    </a:cubicBezTo>
                    <a:close/>
                  </a:path>
                </a:pathLst>
              </a:custGeom>
              <a:grp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mn-lt"/>
                </a:endParaRPr>
              </a:p>
            </p:txBody>
          </p:sp>
          <p:sp>
            <p:nvSpPr>
              <p:cNvPr id="646" name="Freeform 136">
                <a:extLst>
                  <a:ext uri="{FF2B5EF4-FFF2-40B4-BE49-F238E27FC236}">
                    <a16:creationId xmlns:a16="http://schemas.microsoft.com/office/drawing/2014/main" id="{73C262F8-555A-1917-E97A-C9FA5E954B77}"/>
                  </a:ext>
                </a:extLst>
              </p:cNvPr>
              <p:cNvSpPr>
                <a:spLocks/>
              </p:cNvSpPr>
              <p:nvPr/>
            </p:nvSpPr>
            <p:spPr bwMode="auto">
              <a:xfrm>
                <a:off x="3429209" y="1664757"/>
                <a:ext cx="423932" cy="140799"/>
              </a:xfrm>
              <a:custGeom>
                <a:avLst/>
                <a:gdLst>
                  <a:gd name="T0" fmla="*/ 369 w 371"/>
                  <a:gd name="T1" fmla="*/ 81 h 123"/>
                  <a:gd name="T2" fmla="*/ 361 w 371"/>
                  <a:gd name="T3" fmla="*/ 92 h 123"/>
                  <a:gd name="T4" fmla="*/ 371 w 371"/>
                  <a:gd name="T5" fmla="*/ 93 h 123"/>
                  <a:gd name="T6" fmla="*/ 308 w 371"/>
                  <a:gd name="T7" fmla="*/ 121 h 123"/>
                  <a:gd name="T8" fmla="*/ 293 w 371"/>
                  <a:gd name="T9" fmla="*/ 109 h 123"/>
                  <a:gd name="T10" fmla="*/ 274 w 371"/>
                  <a:gd name="T11" fmla="*/ 119 h 123"/>
                  <a:gd name="T12" fmla="*/ 213 w 371"/>
                  <a:gd name="T13" fmla="*/ 119 h 123"/>
                  <a:gd name="T14" fmla="*/ 175 w 371"/>
                  <a:gd name="T15" fmla="*/ 107 h 123"/>
                  <a:gd name="T16" fmla="*/ 166 w 371"/>
                  <a:gd name="T17" fmla="*/ 107 h 123"/>
                  <a:gd name="T18" fmla="*/ 145 w 371"/>
                  <a:gd name="T19" fmla="*/ 121 h 123"/>
                  <a:gd name="T20" fmla="*/ 91 w 371"/>
                  <a:gd name="T21" fmla="*/ 85 h 123"/>
                  <a:gd name="T22" fmla="*/ 100 w 371"/>
                  <a:gd name="T23" fmla="*/ 72 h 123"/>
                  <a:gd name="T24" fmla="*/ 69 w 371"/>
                  <a:gd name="T25" fmla="*/ 32 h 123"/>
                  <a:gd name="T26" fmla="*/ 54 w 371"/>
                  <a:gd name="T27" fmla="*/ 40 h 123"/>
                  <a:gd name="T28" fmla="*/ 0 w 371"/>
                  <a:gd name="T29" fmla="*/ 12 h 123"/>
                  <a:gd name="T30" fmla="*/ 22 w 371"/>
                  <a:gd name="T31" fmla="*/ 0 h 123"/>
                  <a:gd name="T32" fmla="*/ 88 w 371"/>
                  <a:gd name="T33" fmla="*/ 28 h 123"/>
                  <a:gd name="T34" fmla="*/ 103 w 371"/>
                  <a:gd name="T35" fmla="*/ 21 h 123"/>
                  <a:gd name="T36" fmla="*/ 117 w 371"/>
                  <a:gd name="T37" fmla="*/ 21 h 123"/>
                  <a:gd name="T38" fmla="*/ 153 w 371"/>
                  <a:gd name="T39" fmla="*/ 45 h 123"/>
                  <a:gd name="T40" fmla="*/ 122 w 371"/>
                  <a:gd name="T41" fmla="*/ 45 h 123"/>
                  <a:gd name="T42" fmla="*/ 156 w 371"/>
                  <a:gd name="T43" fmla="*/ 64 h 123"/>
                  <a:gd name="T44" fmla="*/ 151 w 371"/>
                  <a:gd name="T45" fmla="*/ 67 h 123"/>
                  <a:gd name="T46" fmla="*/ 163 w 371"/>
                  <a:gd name="T47" fmla="*/ 71 h 123"/>
                  <a:gd name="T48" fmla="*/ 216 w 371"/>
                  <a:gd name="T49" fmla="*/ 81 h 123"/>
                  <a:gd name="T50" fmla="*/ 310 w 371"/>
                  <a:gd name="T51" fmla="*/ 61 h 123"/>
                  <a:gd name="T52" fmla="*/ 371 w 371"/>
                  <a:gd name="T53" fmla="*/ 83 h 123"/>
                  <a:gd name="T54" fmla="*/ 363 w 371"/>
                  <a:gd name="T55" fmla="*/ 85 h 123"/>
                  <a:gd name="T56" fmla="*/ 369 w 371"/>
                  <a:gd name="T57" fmla="*/ 81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71" h="123">
                    <a:moveTo>
                      <a:pt x="369" y="81"/>
                    </a:moveTo>
                    <a:cubicBezTo>
                      <a:pt x="365" y="83"/>
                      <a:pt x="362" y="87"/>
                      <a:pt x="361" y="92"/>
                    </a:cubicBezTo>
                    <a:cubicBezTo>
                      <a:pt x="366" y="94"/>
                      <a:pt x="371" y="93"/>
                      <a:pt x="371" y="93"/>
                    </a:cubicBezTo>
                    <a:cubicBezTo>
                      <a:pt x="369" y="121"/>
                      <a:pt x="334" y="121"/>
                      <a:pt x="308" y="121"/>
                    </a:cubicBezTo>
                    <a:cubicBezTo>
                      <a:pt x="298" y="121"/>
                      <a:pt x="294" y="114"/>
                      <a:pt x="293" y="109"/>
                    </a:cubicBezTo>
                    <a:cubicBezTo>
                      <a:pt x="282" y="110"/>
                      <a:pt x="281" y="114"/>
                      <a:pt x="274" y="119"/>
                    </a:cubicBezTo>
                    <a:cubicBezTo>
                      <a:pt x="213" y="119"/>
                      <a:pt x="213" y="119"/>
                      <a:pt x="213" y="119"/>
                    </a:cubicBezTo>
                    <a:cubicBezTo>
                      <a:pt x="197" y="123"/>
                      <a:pt x="174" y="121"/>
                      <a:pt x="175" y="107"/>
                    </a:cubicBezTo>
                    <a:cubicBezTo>
                      <a:pt x="166" y="107"/>
                      <a:pt x="166" y="107"/>
                      <a:pt x="166" y="107"/>
                    </a:cubicBezTo>
                    <a:cubicBezTo>
                      <a:pt x="163" y="111"/>
                      <a:pt x="152" y="121"/>
                      <a:pt x="145" y="121"/>
                    </a:cubicBezTo>
                    <a:cubicBezTo>
                      <a:pt x="128" y="121"/>
                      <a:pt x="91" y="101"/>
                      <a:pt x="91" y="85"/>
                    </a:cubicBezTo>
                    <a:cubicBezTo>
                      <a:pt x="91" y="79"/>
                      <a:pt x="97" y="74"/>
                      <a:pt x="100" y="72"/>
                    </a:cubicBezTo>
                    <a:cubicBezTo>
                      <a:pt x="86" y="58"/>
                      <a:pt x="82" y="45"/>
                      <a:pt x="69" y="32"/>
                    </a:cubicBezTo>
                    <a:cubicBezTo>
                      <a:pt x="65" y="36"/>
                      <a:pt x="60" y="40"/>
                      <a:pt x="54" y="40"/>
                    </a:cubicBezTo>
                    <a:cubicBezTo>
                      <a:pt x="46" y="40"/>
                      <a:pt x="0" y="19"/>
                      <a:pt x="0" y="12"/>
                    </a:cubicBezTo>
                    <a:cubicBezTo>
                      <a:pt x="0" y="0"/>
                      <a:pt x="13" y="0"/>
                      <a:pt x="22" y="0"/>
                    </a:cubicBezTo>
                    <a:cubicBezTo>
                      <a:pt x="56" y="0"/>
                      <a:pt x="63" y="28"/>
                      <a:pt x="88" y="28"/>
                    </a:cubicBezTo>
                    <a:cubicBezTo>
                      <a:pt x="96" y="28"/>
                      <a:pt x="100" y="26"/>
                      <a:pt x="103" y="21"/>
                    </a:cubicBezTo>
                    <a:cubicBezTo>
                      <a:pt x="109" y="21"/>
                      <a:pt x="117" y="21"/>
                      <a:pt x="117" y="21"/>
                    </a:cubicBezTo>
                    <a:cubicBezTo>
                      <a:pt x="111" y="40"/>
                      <a:pt x="146" y="35"/>
                      <a:pt x="153" y="45"/>
                    </a:cubicBezTo>
                    <a:cubicBezTo>
                      <a:pt x="122" y="45"/>
                      <a:pt x="122" y="45"/>
                      <a:pt x="122" y="45"/>
                    </a:cubicBezTo>
                    <a:cubicBezTo>
                      <a:pt x="127" y="67"/>
                      <a:pt x="146" y="55"/>
                      <a:pt x="156" y="64"/>
                    </a:cubicBezTo>
                    <a:cubicBezTo>
                      <a:pt x="155" y="65"/>
                      <a:pt x="151" y="65"/>
                      <a:pt x="151" y="67"/>
                    </a:cubicBezTo>
                    <a:cubicBezTo>
                      <a:pt x="151" y="79"/>
                      <a:pt x="160" y="74"/>
                      <a:pt x="163" y="71"/>
                    </a:cubicBezTo>
                    <a:cubicBezTo>
                      <a:pt x="181" y="76"/>
                      <a:pt x="197" y="81"/>
                      <a:pt x="216" y="81"/>
                    </a:cubicBezTo>
                    <a:cubicBezTo>
                      <a:pt x="257" y="81"/>
                      <a:pt x="271" y="61"/>
                      <a:pt x="310" y="61"/>
                    </a:cubicBezTo>
                    <a:cubicBezTo>
                      <a:pt x="340" y="61"/>
                      <a:pt x="360" y="63"/>
                      <a:pt x="371" y="83"/>
                    </a:cubicBezTo>
                    <a:cubicBezTo>
                      <a:pt x="369" y="84"/>
                      <a:pt x="365" y="85"/>
                      <a:pt x="363" y="85"/>
                    </a:cubicBezTo>
                    <a:lnTo>
                      <a:pt x="369" y="81"/>
                    </a:lnTo>
                    <a:close/>
                  </a:path>
                </a:pathLst>
              </a:custGeom>
              <a:grp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mn-lt"/>
                </a:endParaRPr>
              </a:p>
            </p:txBody>
          </p:sp>
          <p:sp>
            <p:nvSpPr>
              <p:cNvPr id="647" name="Freeform 137">
                <a:extLst>
                  <a:ext uri="{FF2B5EF4-FFF2-40B4-BE49-F238E27FC236}">
                    <a16:creationId xmlns:a16="http://schemas.microsoft.com/office/drawing/2014/main" id="{D5C765F5-0496-39C4-36D5-A38E1C361E4B}"/>
                  </a:ext>
                </a:extLst>
              </p:cNvPr>
              <p:cNvSpPr>
                <a:spLocks/>
              </p:cNvSpPr>
              <p:nvPr/>
            </p:nvSpPr>
            <p:spPr bwMode="auto">
              <a:xfrm>
                <a:off x="3433801" y="1739748"/>
                <a:ext cx="73461" cy="59687"/>
              </a:xfrm>
              <a:custGeom>
                <a:avLst/>
                <a:gdLst>
                  <a:gd name="T0" fmla="*/ 10 w 64"/>
                  <a:gd name="T1" fmla="*/ 18 h 52"/>
                  <a:gd name="T2" fmla="*/ 33 w 64"/>
                  <a:gd name="T3" fmla="*/ 0 h 52"/>
                  <a:gd name="T4" fmla="*/ 64 w 64"/>
                  <a:gd name="T5" fmla="*/ 26 h 52"/>
                  <a:gd name="T6" fmla="*/ 49 w 64"/>
                  <a:gd name="T7" fmla="*/ 52 h 52"/>
                  <a:gd name="T8" fmla="*/ 0 w 64"/>
                  <a:gd name="T9" fmla="*/ 30 h 52"/>
                  <a:gd name="T10" fmla="*/ 10 w 64"/>
                  <a:gd name="T11" fmla="*/ 18 h 52"/>
                </a:gdLst>
                <a:ahLst/>
                <a:cxnLst>
                  <a:cxn ang="0">
                    <a:pos x="T0" y="T1"/>
                  </a:cxn>
                  <a:cxn ang="0">
                    <a:pos x="T2" y="T3"/>
                  </a:cxn>
                  <a:cxn ang="0">
                    <a:pos x="T4" y="T5"/>
                  </a:cxn>
                  <a:cxn ang="0">
                    <a:pos x="T6" y="T7"/>
                  </a:cxn>
                  <a:cxn ang="0">
                    <a:pos x="T8" y="T9"/>
                  </a:cxn>
                  <a:cxn ang="0">
                    <a:pos x="T10" y="T11"/>
                  </a:cxn>
                </a:cxnLst>
                <a:rect l="0" t="0" r="r" b="b"/>
                <a:pathLst>
                  <a:path w="64" h="52">
                    <a:moveTo>
                      <a:pt x="10" y="18"/>
                    </a:moveTo>
                    <a:cubicBezTo>
                      <a:pt x="18" y="18"/>
                      <a:pt x="15" y="0"/>
                      <a:pt x="33" y="0"/>
                    </a:cubicBezTo>
                    <a:cubicBezTo>
                      <a:pt x="46" y="0"/>
                      <a:pt x="64" y="16"/>
                      <a:pt x="64" y="26"/>
                    </a:cubicBezTo>
                    <a:cubicBezTo>
                      <a:pt x="64" y="40"/>
                      <a:pt x="60" y="52"/>
                      <a:pt x="49" y="52"/>
                    </a:cubicBezTo>
                    <a:cubicBezTo>
                      <a:pt x="44" y="52"/>
                      <a:pt x="0" y="30"/>
                      <a:pt x="0" y="30"/>
                    </a:cubicBezTo>
                    <a:cubicBezTo>
                      <a:pt x="0" y="22"/>
                      <a:pt x="8" y="18"/>
                      <a:pt x="10" y="18"/>
                    </a:cubicBezTo>
                    <a:close/>
                  </a:path>
                </a:pathLst>
              </a:custGeom>
              <a:grp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mn-lt"/>
                </a:endParaRPr>
              </a:p>
            </p:txBody>
          </p:sp>
          <p:sp>
            <p:nvSpPr>
              <p:cNvPr id="648" name="Freeform 138">
                <a:extLst>
                  <a:ext uri="{FF2B5EF4-FFF2-40B4-BE49-F238E27FC236}">
                    <a16:creationId xmlns:a16="http://schemas.microsoft.com/office/drawing/2014/main" id="{86AF9F0F-3EA5-36C2-A8E1-54677443A66A}"/>
                  </a:ext>
                </a:extLst>
              </p:cNvPr>
              <p:cNvSpPr>
                <a:spLocks/>
              </p:cNvSpPr>
              <p:nvPr/>
            </p:nvSpPr>
            <p:spPr bwMode="auto">
              <a:xfrm>
                <a:off x="3442983" y="1626496"/>
                <a:ext cx="68870" cy="19896"/>
              </a:xfrm>
              <a:custGeom>
                <a:avLst/>
                <a:gdLst>
                  <a:gd name="T0" fmla="*/ 49 w 59"/>
                  <a:gd name="T1" fmla="*/ 0 h 18"/>
                  <a:gd name="T2" fmla="*/ 59 w 59"/>
                  <a:gd name="T3" fmla="*/ 0 h 18"/>
                  <a:gd name="T4" fmla="*/ 59 w 59"/>
                  <a:gd name="T5" fmla="*/ 10 h 18"/>
                  <a:gd name="T6" fmla="*/ 47 w 59"/>
                  <a:gd name="T7" fmla="*/ 18 h 18"/>
                  <a:gd name="T8" fmla="*/ 0 w 59"/>
                  <a:gd name="T9" fmla="*/ 9 h 18"/>
                  <a:gd name="T10" fmla="*/ 49 w 59"/>
                  <a:gd name="T11" fmla="*/ 0 h 18"/>
                </a:gdLst>
                <a:ahLst/>
                <a:cxnLst>
                  <a:cxn ang="0">
                    <a:pos x="T0" y="T1"/>
                  </a:cxn>
                  <a:cxn ang="0">
                    <a:pos x="T2" y="T3"/>
                  </a:cxn>
                  <a:cxn ang="0">
                    <a:pos x="T4" y="T5"/>
                  </a:cxn>
                  <a:cxn ang="0">
                    <a:pos x="T6" y="T7"/>
                  </a:cxn>
                  <a:cxn ang="0">
                    <a:pos x="T8" y="T9"/>
                  </a:cxn>
                  <a:cxn ang="0">
                    <a:pos x="T10" y="T11"/>
                  </a:cxn>
                </a:cxnLst>
                <a:rect l="0" t="0" r="r" b="b"/>
                <a:pathLst>
                  <a:path w="59" h="18">
                    <a:moveTo>
                      <a:pt x="49" y="0"/>
                    </a:moveTo>
                    <a:cubicBezTo>
                      <a:pt x="57" y="0"/>
                      <a:pt x="51" y="1"/>
                      <a:pt x="59" y="0"/>
                    </a:cubicBezTo>
                    <a:cubicBezTo>
                      <a:pt x="59" y="5"/>
                      <a:pt x="59" y="8"/>
                      <a:pt x="59" y="10"/>
                    </a:cubicBezTo>
                    <a:cubicBezTo>
                      <a:pt x="59" y="14"/>
                      <a:pt x="54" y="18"/>
                      <a:pt x="47" y="18"/>
                    </a:cubicBezTo>
                    <a:cubicBezTo>
                      <a:pt x="43" y="18"/>
                      <a:pt x="0" y="9"/>
                      <a:pt x="0" y="9"/>
                    </a:cubicBezTo>
                    <a:cubicBezTo>
                      <a:pt x="7" y="1"/>
                      <a:pt x="34" y="0"/>
                      <a:pt x="49" y="0"/>
                    </a:cubicBezTo>
                    <a:close/>
                  </a:path>
                </a:pathLst>
              </a:custGeom>
              <a:grp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mn-lt"/>
                </a:endParaRPr>
              </a:p>
            </p:txBody>
          </p:sp>
          <p:sp>
            <p:nvSpPr>
              <p:cNvPr id="649" name="Freeform 139">
                <a:extLst>
                  <a:ext uri="{FF2B5EF4-FFF2-40B4-BE49-F238E27FC236}">
                    <a16:creationId xmlns:a16="http://schemas.microsoft.com/office/drawing/2014/main" id="{53D10ED3-84A7-4EAF-FEA9-9E2381AA4FE5}"/>
                  </a:ext>
                </a:extLst>
              </p:cNvPr>
              <p:cNvSpPr>
                <a:spLocks/>
              </p:cNvSpPr>
              <p:nvPr/>
            </p:nvSpPr>
            <p:spPr bwMode="auto">
              <a:xfrm>
                <a:off x="3390949" y="1557627"/>
                <a:ext cx="81113" cy="68869"/>
              </a:xfrm>
              <a:custGeom>
                <a:avLst/>
                <a:gdLst>
                  <a:gd name="T0" fmla="*/ 18 w 71"/>
                  <a:gd name="T1" fmla="*/ 50 h 60"/>
                  <a:gd name="T2" fmla="*/ 25 w 71"/>
                  <a:gd name="T3" fmla="*/ 42 h 60"/>
                  <a:gd name="T4" fmla="*/ 0 w 71"/>
                  <a:gd name="T5" fmla="*/ 12 h 60"/>
                  <a:gd name="T6" fmla="*/ 18 w 71"/>
                  <a:gd name="T7" fmla="*/ 0 h 60"/>
                  <a:gd name="T8" fmla="*/ 44 w 71"/>
                  <a:gd name="T9" fmla="*/ 12 h 60"/>
                  <a:gd name="T10" fmla="*/ 71 w 71"/>
                  <a:gd name="T11" fmla="*/ 30 h 60"/>
                  <a:gd name="T12" fmla="*/ 71 w 71"/>
                  <a:gd name="T13" fmla="*/ 50 h 60"/>
                  <a:gd name="T14" fmla="*/ 18 w 71"/>
                  <a:gd name="T15" fmla="*/ 50 h 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 h="60">
                    <a:moveTo>
                      <a:pt x="18" y="50"/>
                    </a:moveTo>
                    <a:cubicBezTo>
                      <a:pt x="18" y="46"/>
                      <a:pt x="23" y="43"/>
                      <a:pt x="25" y="42"/>
                    </a:cubicBezTo>
                    <a:cubicBezTo>
                      <a:pt x="16" y="33"/>
                      <a:pt x="0" y="28"/>
                      <a:pt x="0" y="12"/>
                    </a:cubicBezTo>
                    <a:cubicBezTo>
                      <a:pt x="0" y="4"/>
                      <a:pt x="10" y="1"/>
                      <a:pt x="18" y="0"/>
                    </a:cubicBezTo>
                    <a:cubicBezTo>
                      <a:pt x="20" y="6"/>
                      <a:pt x="36" y="12"/>
                      <a:pt x="44" y="12"/>
                    </a:cubicBezTo>
                    <a:cubicBezTo>
                      <a:pt x="44" y="31"/>
                      <a:pt x="71" y="14"/>
                      <a:pt x="71" y="30"/>
                    </a:cubicBezTo>
                    <a:cubicBezTo>
                      <a:pt x="71" y="36"/>
                      <a:pt x="68" y="41"/>
                      <a:pt x="71" y="50"/>
                    </a:cubicBezTo>
                    <a:cubicBezTo>
                      <a:pt x="44" y="57"/>
                      <a:pt x="18" y="60"/>
                      <a:pt x="18" y="50"/>
                    </a:cubicBezTo>
                    <a:close/>
                  </a:path>
                </a:pathLst>
              </a:custGeom>
              <a:grp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mn-lt"/>
                </a:endParaRPr>
              </a:p>
            </p:txBody>
          </p:sp>
          <p:sp>
            <p:nvSpPr>
              <p:cNvPr id="650" name="Freeform 140">
                <a:extLst>
                  <a:ext uri="{FF2B5EF4-FFF2-40B4-BE49-F238E27FC236}">
                    <a16:creationId xmlns:a16="http://schemas.microsoft.com/office/drawing/2014/main" id="{5C4BBF53-A6C0-50C5-4F29-BFC8C0519B20}"/>
                  </a:ext>
                </a:extLst>
              </p:cNvPr>
              <p:cNvSpPr>
                <a:spLocks/>
              </p:cNvSpPr>
              <p:nvPr/>
            </p:nvSpPr>
            <p:spPr bwMode="auto">
              <a:xfrm>
                <a:off x="3361870" y="1496410"/>
                <a:ext cx="29078" cy="18365"/>
              </a:xfrm>
              <a:custGeom>
                <a:avLst/>
                <a:gdLst>
                  <a:gd name="T0" fmla="*/ 26 w 26"/>
                  <a:gd name="T1" fmla="*/ 1 h 17"/>
                  <a:gd name="T2" fmla="*/ 26 w 26"/>
                  <a:gd name="T3" fmla="*/ 17 h 17"/>
                  <a:gd name="T4" fmla="*/ 13 w 26"/>
                  <a:gd name="T5" fmla="*/ 17 h 17"/>
                  <a:gd name="T6" fmla="*/ 0 w 26"/>
                  <a:gd name="T7" fmla="*/ 1 h 17"/>
                  <a:gd name="T8" fmla="*/ 26 w 26"/>
                  <a:gd name="T9" fmla="*/ 1 h 17"/>
                </a:gdLst>
                <a:ahLst/>
                <a:cxnLst>
                  <a:cxn ang="0">
                    <a:pos x="T0" y="T1"/>
                  </a:cxn>
                  <a:cxn ang="0">
                    <a:pos x="T2" y="T3"/>
                  </a:cxn>
                  <a:cxn ang="0">
                    <a:pos x="T4" y="T5"/>
                  </a:cxn>
                  <a:cxn ang="0">
                    <a:pos x="T6" y="T7"/>
                  </a:cxn>
                  <a:cxn ang="0">
                    <a:pos x="T8" y="T9"/>
                  </a:cxn>
                </a:cxnLst>
                <a:rect l="0" t="0" r="r" b="b"/>
                <a:pathLst>
                  <a:path w="26" h="17">
                    <a:moveTo>
                      <a:pt x="26" y="1"/>
                    </a:moveTo>
                    <a:cubicBezTo>
                      <a:pt x="26" y="17"/>
                      <a:pt x="26" y="17"/>
                      <a:pt x="26" y="17"/>
                    </a:cubicBezTo>
                    <a:cubicBezTo>
                      <a:pt x="13" y="17"/>
                      <a:pt x="13" y="17"/>
                      <a:pt x="13" y="17"/>
                    </a:cubicBezTo>
                    <a:cubicBezTo>
                      <a:pt x="9" y="12"/>
                      <a:pt x="0" y="10"/>
                      <a:pt x="0" y="1"/>
                    </a:cubicBezTo>
                    <a:cubicBezTo>
                      <a:pt x="9" y="0"/>
                      <a:pt x="21" y="1"/>
                      <a:pt x="26" y="1"/>
                    </a:cubicBezTo>
                    <a:close/>
                  </a:path>
                </a:pathLst>
              </a:custGeom>
              <a:grp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mn-lt"/>
                </a:endParaRPr>
              </a:p>
            </p:txBody>
          </p:sp>
          <p:sp>
            <p:nvSpPr>
              <p:cNvPr id="651" name="Freeform 141">
                <a:extLst>
                  <a:ext uri="{FF2B5EF4-FFF2-40B4-BE49-F238E27FC236}">
                    <a16:creationId xmlns:a16="http://schemas.microsoft.com/office/drawing/2014/main" id="{9140C0BE-E759-EDF1-17AB-472D0927C7DE}"/>
                  </a:ext>
                </a:extLst>
              </p:cNvPr>
              <p:cNvSpPr>
                <a:spLocks/>
              </p:cNvSpPr>
              <p:nvPr/>
            </p:nvSpPr>
            <p:spPr bwMode="auto">
              <a:xfrm>
                <a:off x="3447575" y="1415298"/>
                <a:ext cx="269357" cy="191303"/>
              </a:xfrm>
              <a:custGeom>
                <a:avLst/>
                <a:gdLst>
                  <a:gd name="T0" fmla="*/ 158 w 236"/>
                  <a:gd name="T1" fmla="*/ 67 h 166"/>
                  <a:gd name="T2" fmla="*/ 167 w 236"/>
                  <a:gd name="T3" fmla="*/ 67 h 166"/>
                  <a:gd name="T4" fmla="*/ 167 w 236"/>
                  <a:gd name="T5" fmla="*/ 57 h 166"/>
                  <a:gd name="T6" fmla="*/ 163 w 236"/>
                  <a:gd name="T7" fmla="*/ 51 h 166"/>
                  <a:gd name="T8" fmla="*/ 171 w 236"/>
                  <a:gd name="T9" fmla="*/ 51 h 166"/>
                  <a:gd name="T10" fmla="*/ 181 w 236"/>
                  <a:gd name="T11" fmla="*/ 64 h 166"/>
                  <a:gd name="T12" fmla="*/ 190 w 236"/>
                  <a:gd name="T13" fmla="*/ 76 h 166"/>
                  <a:gd name="T14" fmla="*/ 184 w 236"/>
                  <a:gd name="T15" fmla="*/ 88 h 166"/>
                  <a:gd name="T16" fmla="*/ 197 w 236"/>
                  <a:gd name="T17" fmla="*/ 88 h 166"/>
                  <a:gd name="T18" fmla="*/ 234 w 236"/>
                  <a:gd name="T19" fmla="*/ 99 h 166"/>
                  <a:gd name="T20" fmla="*/ 234 w 236"/>
                  <a:gd name="T21" fmla="*/ 111 h 166"/>
                  <a:gd name="T22" fmla="*/ 216 w 236"/>
                  <a:gd name="T23" fmla="*/ 115 h 166"/>
                  <a:gd name="T24" fmla="*/ 181 w 236"/>
                  <a:gd name="T25" fmla="*/ 140 h 166"/>
                  <a:gd name="T26" fmla="*/ 168 w 236"/>
                  <a:gd name="T27" fmla="*/ 124 h 166"/>
                  <a:gd name="T28" fmla="*/ 159 w 236"/>
                  <a:gd name="T29" fmla="*/ 136 h 166"/>
                  <a:gd name="T30" fmla="*/ 169 w 236"/>
                  <a:gd name="T31" fmla="*/ 152 h 166"/>
                  <a:gd name="T32" fmla="*/ 156 w 236"/>
                  <a:gd name="T33" fmla="*/ 152 h 166"/>
                  <a:gd name="T34" fmla="*/ 156 w 236"/>
                  <a:gd name="T35" fmla="*/ 162 h 166"/>
                  <a:gd name="T36" fmla="*/ 128 w 236"/>
                  <a:gd name="T37" fmla="*/ 148 h 166"/>
                  <a:gd name="T38" fmla="*/ 110 w 236"/>
                  <a:gd name="T39" fmla="*/ 166 h 166"/>
                  <a:gd name="T40" fmla="*/ 80 w 236"/>
                  <a:gd name="T41" fmla="*/ 152 h 166"/>
                  <a:gd name="T42" fmla="*/ 90 w 236"/>
                  <a:gd name="T43" fmla="*/ 146 h 166"/>
                  <a:gd name="T44" fmla="*/ 56 w 236"/>
                  <a:gd name="T45" fmla="*/ 126 h 166"/>
                  <a:gd name="T46" fmla="*/ 113 w 236"/>
                  <a:gd name="T47" fmla="*/ 111 h 166"/>
                  <a:gd name="T48" fmla="*/ 82 w 236"/>
                  <a:gd name="T49" fmla="*/ 104 h 166"/>
                  <a:gd name="T50" fmla="*/ 59 w 236"/>
                  <a:gd name="T51" fmla="*/ 111 h 166"/>
                  <a:gd name="T52" fmla="*/ 49 w 236"/>
                  <a:gd name="T53" fmla="*/ 100 h 166"/>
                  <a:gd name="T54" fmla="*/ 33 w 236"/>
                  <a:gd name="T55" fmla="*/ 107 h 166"/>
                  <a:gd name="T56" fmla="*/ 27 w 236"/>
                  <a:gd name="T57" fmla="*/ 99 h 166"/>
                  <a:gd name="T58" fmla="*/ 44 w 236"/>
                  <a:gd name="T59" fmla="*/ 88 h 166"/>
                  <a:gd name="T60" fmla="*/ 0 w 236"/>
                  <a:gd name="T61" fmla="*/ 63 h 166"/>
                  <a:gd name="T62" fmla="*/ 12 w 236"/>
                  <a:gd name="T63" fmla="*/ 63 h 166"/>
                  <a:gd name="T64" fmla="*/ 34 w 236"/>
                  <a:gd name="T65" fmla="*/ 71 h 166"/>
                  <a:gd name="T66" fmla="*/ 41 w 236"/>
                  <a:gd name="T67" fmla="*/ 64 h 166"/>
                  <a:gd name="T68" fmla="*/ 8 w 236"/>
                  <a:gd name="T69" fmla="*/ 47 h 166"/>
                  <a:gd name="T70" fmla="*/ 25 w 236"/>
                  <a:gd name="T71" fmla="*/ 39 h 166"/>
                  <a:gd name="T72" fmla="*/ 46 w 236"/>
                  <a:gd name="T73" fmla="*/ 45 h 166"/>
                  <a:gd name="T74" fmla="*/ 54 w 236"/>
                  <a:gd name="T75" fmla="*/ 37 h 166"/>
                  <a:gd name="T76" fmla="*/ 33 w 236"/>
                  <a:gd name="T77" fmla="*/ 37 h 166"/>
                  <a:gd name="T78" fmla="*/ 23 w 236"/>
                  <a:gd name="T79" fmla="*/ 24 h 166"/>
                  <a:gd name="T80" fmla="*/ 52 w 236"/>
                  <a:gd name="T81" fmla="*/ 17 h 166"/>
                  <a:gd name="T82" fmla="*/ 65 w 236"/>
                  <a:gd name="T83" fmla="*/ 17 h 166"/>
                  <a:gd name="T84" fmla="*/ 42 w 236"/>
                  <a:gd name="T85" fmla="*/ 0 h 166"/>
                  <a:gd name="T86" fmla="*/ 90 w 236"/>
                  <a:gd name="T87" fmla="*/ 9 h 166"/>
                  <a:gd name="T88" fmla="*/ 114 w 236"/>
                  <a:gd name="T89" fmla="*/ 43 h 166"/>
                  <a:gd name="T90" fmla="*/ 144 w 236"/>
                  <a:gd name="T91" fmla="*/ 45 h 166"/>
                  <a:gd name="T92" fmla="*/ 158 w 236"/>
                  <a:gd name="T93" fmla="*/ 67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36" h="166">
                    <a:moveTo>
                      <a:pt x="158" y="67"/>
                    </a:moveTo>
                    <a:cubicBezTo>
                      <a:pt x="167" y="67"/>
                      <a:pt x="167" y="67"/>
                      <a:pt x="167" y="67"/>
                    </a:cubicBezTo>
                    <a:cubicBezTo>
                      <a:pt x="167" y="57"/>
                      <a:pt x="167" y="57"/>
                      <a:pt x="167" y="57"/>
                    </a:cubicBezTo>
                    <a:cubicBezTo>
                      <a:pt x="163" y="51"/>
                      <a:pt x="163" y="51"/>
                      <a:pt x="163" y="51"/>
                    </a:cubicBezTo>
                    <a:cubicBezTo>
                      <a:pt x="165" y="51"/>
                      <a:pt x="168" y="51"/>
                      <a:pt x="171" y="51"/>
                    </a:cubicBezTo>
                    <a:cubicBezTo>
                      <a:pt x="181" y="51"/>
                      <a:pt x="181" y="55"/>
                      <a:pt x="181" y="64"/>
                    </a:cubicBezTo>
                    <a:cubicBezTo>
                      <a:pt x="181" y="70"/>
                      <a:pt x="190" y="71"/>
                      <a:pt x="190" y="76"/>
                    </a:cubicBezTo>
                    <a:cubicBezTo>
                      <a:pt x="190" y="82"/>
                      <a:pt x="184" y="84"/>
                      <a:pt x="184" y="88"/>
                    </a:cubicBezTo>
                    <a:cubicBezTo>
                      <a:pt x="184" y="95"/>
                      <a:pt x="196" y="88"/>
                      <a:pt x="197" y="88"/>
                    </a:cubicBezTo>
                    <a:cubicBezTo>
                      <a:pt x="205" y="88"/>
                      <a:pt x="224" y="98"/>
                      <a:pt x="234" y="99"/>
                    </a:cubicBezTo>
                    <a:cubicBezTo>
                      <a:pt x="234" y="104"/>
                      <a:pt x="236" y="107"/>
                      <a:pt x="234" y="111"/>
                    </a:cubicBezTo>
                    <a:cubicBezTo>
                      <a:pt x="231" y="115"/>
                      <a:pt x="222" y="114"/>
                      <a:pt x="216" y="115"/>
                    </a:cubicBezTo>
                    <a:cubicBezTo>
                      <a:pt x="201" y="116"/>
                      <a:pt x="190" y="140"/>
                      <a:pt x="181" y="140"/>
                    </a:cubicBezTo>
                    <a:cubicBezTo>
                      <a:pt x="171" y="140"/>
                      <a:pt x="171" y="133"/>
                      <a:pt x="168" y="124"/>
                    </a:cubicBezTo>
                    <a:cubicBezTo>
                      <a:pt x="165" y="128"/>
                      <a:pt x="163" y="132"/>
                      <a:pt x="159" y="136"/>
                    </a:cubicBezTo>
                    <a:cubicBezTo>
                      <a:pt x="164" y="144"/>
                      <a:pt x="167" y="146"/>
                      <a:pt x="169" y="152"/>
                    </a:cubicBezTo>
                    <a:cubicBezTo>
                      <a:pt x="156" y="152"/>
                      <a:pt x="156" y="152"/>
                      <a:pt x="156" y="152"/>
                    </a:cubicBezTo>
                    <a:cubicBezTo>
                      <a:pt x="156" y="162"/>
                      <a:pt x="156" y="162"/>
                      <a:pt x="156" y="162"/>
                    </a:cubicBezTo>
                    <a:cubicBezTo>
                      <a:pt x="149" y="163"/>
                      <a:pt x="135" y="153"/>
                      <a:pt x="128" y="148"/>
                    </a:cubicBezTo>
                    <a:cubicBezTo>
                      <a:pt x="128" y="162"/>
                      <a:pt x="122" y="166"/>
                      <a:pt x="110" y="166"/>
                    </a:cubicBezTo>
                    <a:cubicBezTo>
                      <a:pt x="98" y="166"/>
                      <a:pt x="81" y="163"/>
                      <a:pt x="80" y="152"/>
                    </a:cubicBezTo>
                    <a:cubicBezTo>
                      <a:pt x="85" y="151"/>
                      <a:pt x="87" y="149"/>
                      <a:pt x="90" y="146"/>
                    </a:cubicBezTo>
                    <a:cubicBezTo>
                      <a:pt x="77" y="146"/>
                      <a:pt x="56" y="138"/>
                      <a:pt x="56" y="126"/>
                    </a:cubicBezTo>
                    <a:cubicBezTo>
                      <a:pt x="56" y="111"/>
                      <a:pt x="103" y="113"/>
                      <a:pt x="113" y="111"/>
                    </a:cubicBezTo>
                    <a:cubicBezTo>
                      <a:pt x="102" y="107"/>
                      <a:pt x="93" y="104"/>
                      <a:pt x="82" y="104"/>
                    </a:cubicBezTo>
                    <a:cubicBezTo>
                      <a:pt x="71" y="104"/>
                      <a:pt x="68" y="111"/>
                      <a:pt x="59" y="111"/>
                    </a:cubicBezTo>
                    <a:cubicBezTo>
                      <a:pt x="52" y="111"/>
                      <a:pt x="51" y="105"/>
                      <a:pt x="49" y="100"/>
                    </a:cubicBezTo>
                    <a:cubicBezTo>
                      <a:pt x="41" y="103"/>
                      <a:pt x="39" y="107"/>
                      <a:pt x="33" y="107"/>
                    </a:cubicBezTo>
                    <a:cubicBezTo>
                      <a:pt x="28" y="107"/>
                      <a:pt x="27" y="103"/>
                      <a:pt x="27" y="99"/>
                    </a:cubicBezTo>
                    <a:cubicBezTo>
                      <a:pt x="34" y="95"/>
                      <a:pt x="40" y="95"/>
                      <a:pt x="44" y="88"/>
                    </a:cubicBezTo>
                    <a:cubicBezTo>
                      <a:pt x="18" y="88"/>
                      <a:pt x="3" y="86"/>
                      <a:pt x="0" y="63"/>
                    </a:cubicBezTo>
                    <a:cubicBezTo>
                      <a:pt x="12" y="63"/>
                      <a:pt x="12" y="63"/>
                      <a:pt x="12" y="63"/>
                    </a:cubicBezTo>
                    <a:cubicBezTo>
                      <a:pt x="15" y="66"/>
                      <a:pt x="28" y="71"/>
                      <a:pt x="34" y="71"/>
                    </a:cubicBezTo>
                    <a:cubicBezTo>
                      <a:pt x="37" y="71"/>
                      <a:pt x="41" y="64"/>
                      <a:pt x="41" y="64"/>
                    </a:cubicBezTo>
                    <a:cubicBezTo>
                      <a:pt x="31" y="61"/>
                      <a:pt x="8" y="56"/>
                      <a:pt x="8" y="47"/>
                    </a:cubicBezTo>
                    <a:cubicBezTo>
                      <a:pt x="8" y="38"/>
                      <a:pt x="18" y="39"/>
                      <a:pt x="25" y="39"/>
                    </a:cubicBezTo>
                    <a:cubicBezTo>
                      <a:pt x="36" y="39"/>
                      <a:pt x="40" y="45"/>
                      <a:pt x="46" y="45"/>
                    </a:cubicBezTo>
                    <a:cubicBezTo>
                      <a:pt x="50" y="45"/>
                      <a:pt x="52" y="39"/>
                      <a:pt x="54" y="37"/>
                    </a:cubicBezTo>
                    <a:cubicBezTo>
                      <a:pt x="47" y="32"/>
                      <a:pt x="37" y="37"/>
                      <a:pt x="33" y="37"/>
                    </a:cubicBezTo>
                    <a:cubicBezTo>
                      <a:pt x="30" y="37"/>
                      <a:pt x="23" y="25"/>
                      <a:pt x="23" y="24"/>
                    </a:cubicBezTo>
                    <a:cubicBezTo>
                      <a:pt x="32" y="18"/>
                      <a:pt x="38" y="14"/>
                      <a:pt x="52" y="17"/>
                    </a:cubicBezTo>
                    <a:cubicBezTo>
                      <a:pt x="65" y="17"/>
                      <a:pt x="65" y="17"/>
                      <a:pt x="65" y="17"/>
                    </a:cubicBezTo>
                    <a:cubicBezTo>
                      <a:pt x="56" y="12"/>
                      <a:pt x="43" y="11"/>
                      <a:pt x="42" y="0"/>
                    </a:cubicBezTo>
                    <a:cubicBezTo>
                      <a:pt x="61" y="2"/>
                      <a:pt x="76" y="3"/>
                      <a:pt x="90" y="9"/>
                    </a:cubicBezTo>
                    <a:cubicBezTo>
                      <a:pt x="105" y="15"/>
                      <a:pt x="102" y="38"/>
                      <a:pt x="114" y="43"/>
                    </a:cubicBezTo>
                    <a:cubicBezTo>
                      <a:pt x="125" y="48"/>
                      <a:pt x="133" y="40"/>
                      <a:pt x="144" y="45"/>
                    </a:cubicBezTo>
                    <a:cubicBezTo>
                      <a:pt x="156" y="49"/>
                      <a:pt x="151" y="60"/>
                      <a:pt x="158" y="67"/>
                    </a:cubicBezTo>
                    <a:close/>
                  </a:path>
                </a:pathLst>
              </a:custGeom>
              <a:grp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mn-lt"/>
                </a:endParaRPr>
              </a:p>
            </p:txBody>
          </p:sp>
          <p:sp>
            <p:nvSpPr>
              <p:cNvPr id="652" name="Freeform 142">
                <a:extLst>
                  <a:ext uri="{FF2B5EF4-FFF2-40B4-BE49-F238E27FC236}">
                    <a16:creationId xmlns:a16="http://schemas.microsoft.com/office/drawing/2014/main" id="{E79E3521-465C-1E05-35A2-050C7CC1B3BD}"/>
                  </a:ext>
                </a:extLst>
              </p:cNvPr>
              <p:cNvSpPr>
                <a:spLocks/>
              </p:cNvSpPr>
              <p:nvPr/>
            </p:nvSpPr>
            <p:spPr bwMode="auto">
              <a:xfrm>
                <a:off x="3664897" y="2208058"/>
                <a:ext cx="174470" cy="116312"/>
              </a:xfrm>
              <a:custGeom>
                <a:avLst/>
                <a:gdLst>
                  <a:gd name="T0" fmla="*/ 11 w 153"/>
                  <a:gd name="T1" fmla="*/ 70 h 102"/>
                  <a:gd name="T2" fmla="*/ 19 w 153"/>
                  <a:gd name="T3" fmla="*/ 60 h 102"/>
                  <a:gd name="T4" fmla="*/ 19 w 153"/>
                  <a:gd name="T5" fmla="*/ 48 h 102"/>
                  <a:gd name="T6" fmla="*/ 44 w 153"/>
                  <a:gd name="T7" fmla="*/ 0 h 102"/>
                  <a:gd name="T8" fmla="*/ 55 w 153"/>
                  <a:gd name="T9" fmla="*/ 23 h 102"/>
                  <a:gd name="T10" fmla="*/ 62 w 153"/>
                  <a:gd name="T11" fmla="*/ 16 h 102"/>
                  <a:gd name="T12" fmla="*/ 116 w 153"/>
                  <a:gd name="T13" fmla="*/ 48 h 102"/>
                  <a:gd name="T14" fmla="*/ 121 w 153"/>
                  <a:gd name="T15" fmla="*/ 63 h 102"/>
                  <a:gd name="T16" fmla="*/ 153 w 153"/>
                  <a:gd name="T17" fmla="*/ 78 h 102"/>
                  <a:gd name="T18" fmla="*/ 128 w 153"/>
                  <a:gd name="T19" fmla="*/ 86 h 102"/>
                  <a:gd name="T20" fmla="*/ 108 w 153"/>
                  <a:gd name="T21" fmla="*/ 86 h 102"/>
                  <a:gd name="T22" fmla="*/ 79 w 153"/>
                  <a:gd name="T23" fmla="*/ 66 h 102"/>
                  <a:gd name="T24" fmla="*/ 44 w 153"/>
                  <a:gd name="T25" fmla="*/ 96 h 102"/>
                  <a:gd name="T26" fmla="*/ 38 w 153"/>
                  <a:gd name="T27" fmla="*/ 102 h 102"/>
                  <a:gd name="T28" fmla="*/ 32 w 153"/>
                  <a:gd name="T29" fmla="*/ 86 h 102"/>
                  <a:gd name="T30" fmla="*/ 0 w 153"/>
                  <a:gd name="T31" fmla="*/ 86 h 102"/>
                  <a:gd name="T32" fmla="*/ 11 w 153"/>
                  <a:gd name="T33" fmla="*/ 7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3" h="102">
                    <a:moveTo>
                      <a:pt x="11" y="70"/>
                    </a:moveTo>
                    <a:cubicBezTo>
                      <a:pt x="15" y="67"/>
                      <a:pt x="19" y="65"/>
                      <a:pt x="19" y="60"/>
                    </a:cubicBezTo>
                    <a:cubicBezTo>
                      <a:pt x="19" y="53"/>
                      <a:pt x="19" y="55"/>
                      <a:pt x="19" y="48"/>
                    </a:cubicBezTo>
                    <a:cubicBezTo>
                      <a:pt x="19" y="35"/>
                      <a:pt x="22" y="3"/>
                      <a:pt x="44" y="0"/>
                    </a:cubicBezTo>
                    <a:cubicBezTo>
                      <a:pt x="47" y="12"/>
                      <a:pt x="51" y="15"/>
                      <a:pt x="55" y="23"/>
                    </a:cubicBezTo>
                    <a:cubicBezTo>
                      <a:pt x="57" y="20"/>
                      <a:pt x="59" y="18"/>
                      <a:pt x="62" y="16"/>
                    </a:cubicBezTo>
                    <a:cubicBezTo>
                      <a:pt x="78" y="37"/>
                      <a:pt x="102" y="29"/>
                      <a:pt x="116" y="48"/>
                    </a:cubicBezTo>
                    <a:cubicBezTo>
                      <a:pt x="119" y="54"/>
                      <a:pt x="117" y="59"/>
                      <a:pt x="121" y="63"/>
                    </a:cubicBezTo>
                    <a:cubicBezTo>
                      <a:pt x="133" y="72"/>
                      <a:pt x="147" y="68"/>
                      <a:pt x="153" y="78"/>
                    </a:cubicBezTo>
                    <a:cubicBezTo>
                      <a:pt x="145" y="83"/>
                      <a:pt x="138" y="86"/>
                      <a:pt x="128" y="86"/>
                    </a:cubicBezTo>
                    <a:cubicBezTo>
                      <a:pt x="119" y="86"/>
                      <a:pt x="116" y="86"/>
                      <a:pt x="108" y="86"/>
                    </a:cubicBezTo>
                    <a:cubicBezTo>
                      <a:pt x="108" y="86"/>
                      <a:pt x="84" y="68"/>
                      <a:pt x="79" y="66"/>
                    </a:cubicBezTo>
                    <a:cubicBezTo>
                      <a:pt x="79" y="84"/>
                      <a:pt x="54" y="101"/>
                      <a:pt x="44" y="96"/>
                    </a:cubicBezTo>
                    <a:cubicBezTo>
                      <a:pt x="41" y="100"/>
                      <a:pt x="41" y="102"/>
                      <a:pt x="38" y="102"/>
                    </a:cubicBezTo>
                    <a:cubicBezTo>
                      <a:pt x="28" y="102"/>
                      <a:pt x="31" y="94"/>
                      <a:pt x="32" y="86"/>
                    </a:cubicBezTo>
                    <a:cubicBezTo>
                      <a:pt x="20" y="83"/>
                      <a:pt x="6" y="86"/>
                      <a:pt x="0" y="86"/>
                    </a:cubicBezTo>
                    <a:cubicBezTo>
                      <a:pt x="0" y="73"/>
                      <a:pt x="10" y="74"/>
                      <a:pt x="11" y="70"/>
                    </a:cubicBezTo>
                    <a:close/>
                  </a:path>
                </a:pathLst>
              </a:custGeom>
              <a:grp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mn-lt"/>
                </a:endParaRPr>
              </a:p>
            </p:txBody>
          </p:sp>
          <p:sp>
            <p:nvSpPr>
              <p:cNvPr id="653" name="Freeform 143">
                <a:extLst>
                  <a:ext uri="{FF2B5EF4-FFF2-40B4-BE49-F238E27FC236}">
                    <a16:creationId xmlns:a16="http://schemas.microsoft.com/office/drawing/2014/main" id="{437EBA96-0175-A2C7-2150-08F4651132B4}"/>
                  </a:ext>
                </a:extLst>
              </p:cNvPr>
              <p:cNvSpPr>
                <a:spLocks/>
              </p:cNvSpPr>
              <p:nvPr/>
            </p:nvSpPr>
            <p:spPr bwMode="auto">
              <a:xfrm>
                <a:off x="3914359" y="2093276"/>
                <a:ext cx="53565" cy="56626"/>
              </a:xfrm>
              <a:custGeom>
                <a:avLst/>
                <a:gdLst>
                  <a:gd name="T0" fmla="*/ 47 w 47"/>
                  <a:gd name="T1" fmla="*/ 31 h 49"/>
                  <a:gd name="T2" fmla="*/ 19 w 47"/>
                  <a:gd name="T3" fmla="*/ 49 h 49"/>
                  <a:gd name="T4" fmla="*/ 0 w 47"/>
                  <a:gd name="T5" fmla="*/ 31 h 49"/>
                  <a:gd name="T6" fmla="*/ 47 w 47"/>
                  <a:gd name="T7" fmla="*/ 31 h 49"/>
                </a:gdLst>
                <a:ahLst/>
                <a:cxnLst>
                  <a:cxn ang="0">
                    <a:pos x="T0" y="T1"/>
                  </a:cxn>
                  <a:cxn ang="0">
                    <a:pos x="T2" y="T3"/>
                  </a:cxn>
                  <a:cxn ang="0">
                    <a:pos x="T4" y="T5"/>
                  </a:cxn>
                  <a:cxn ang="0">
                    <a:pos x="T6" y="T7"/>
                  </a:cxn>
                </a:cxnLst>
                <a:rect l="0" t="0" r="r" b="b"/>
                <a:pathLst>
                  <a:path w="47" h="49">
                    <a:moveTo>
                      <a:pt x="47" y="31"/>
                    </a:moveTo>
                    <a:cubicBezTo>
                      <a:pt x="47" y="42"/>
                      <a:pt x="28" y="49"/>
                      <a:pt x="19" y="49"/>
                    </a:cubicBezTo>
                    <a:cubicBezTo>
                      <a:pt x="7" y="49"/>
                      <a:pt x="0" y="41"/>
                      <a:pt x="0" y="31"/>
                    </a:cubicBezTo>
                    <a:cubicBezTo>
                      <a:pt x="0" y="0"/>
                      <a:pt x="47" y="5"/>
                      <a:pt x="47" y="31"/>
                    </a:cubicBezTo>
                    <a:close/>
                  </a:path>
                </a:pathLst>
              </a:custGeom>
              <a:grp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mn-lt"/>
                </a:endParaRPr>
              </a:p>
            </p:txBody>
          </p:sp>
          <p:sp>
            <p:nvSpPr>
              <p:cNvPr id="654" name="Freeform 144">
                <a:extLst>
                  <a:ext uri="{FF2B5EF4-FFF2-40B4-BE49-F238E27FC236}">
                    <a16:creationId xmlns:a16="http://schemas.microsoft.com/office/drawing/2014/main" id="{375CE1AA-6F98-B1D8-D2E4-4E619064544F}"/>
                  </a:ext>
                </a:extLst>
              </p:cNvPr>
              <p:cNvSpPr>
                <a:spLocks/>
              </p:cNvSpPr>
              <p:nvPr/>
            </p:nvSpPr>
            <p:spPr bwMode="auto">
              <a:xfrm>
                <a:off x="3753663" y="2330492"/>
                <a:ext cx="42852" cy="35200"/>
              </a:xfrm>
              <a:custGeom>
                <a:avLst/>
                <a:gdLst>
                  <a:gd name="T0" fmla="*/ 16 w 38"/>
                  <a:gd name="T1" fmla="*/ 1 h 31"/>
                  <a:gd name="T2" fmla="*/ 38 w 38"/>
                  <a:gd name="T3" fmla="*/ 4 h 31"/>
                  <a:gd name="T4" fmla="*/ 0 w 38"/>
                  <a:gd name="T5" fmla="*/ 31 h 31"/>
                  <a:gd name="T6" fmla="*/ 0 w 38"/>
                  <a:gd name="T7" fmla="*/ 21 h 31"/>
                  <a:gd name="T8" fmla="*/ 16 w 38"/>
                  <a:gd name="T9" fmla="*/ 1 h 31"/>
                </a:gdLst>
                <a:ahLst/>
                <a:cxnLst>
                  <a:cxn ang="0">
                    <a:pos x="T0" y="T1"/>
                  </a:cxn>
                  <a:cxn ang="0">
                    <a:pos x="T2" y="T3"/>
                  </a:cxn>
                  <a:cxn ang="0">
                    <a:pos x="T4" y="T5"/>
                  </a:cxn>
                  <a:cxn ang="0">
                    <a:pos x="T6" y="T7"/>
                  </a:cxn>
                  <a:cxn ang="0">
                    <a:pos x="T8" y="T9"/>
                  </a:cxn>
                </a:cxnLst>
                <a:rect l="0" t="0" r="r" b="b"/>
                <a:pathLst>
                  <a:path w="38" h="31">
                    <a:moveTo>
                      <a:pt x="16" y="1"/>
                    </a:moveTo>
                    <a:cubicBezTo>
                      <a:pt x="31" y="0"/>
                      <a:pt x="28" y="0"/>
                      <a:pt x="38" y="4"/>
                    </a:cubicBezTo>
                    <a:cubicBezTo>
                      <a:pt x="31" y="14"/>
                      <a:pt x="12" y="29"/>
                      <a:pt x="0" y="31"/>
                    </a:cubicBezTo>
                    <a:cubicBezTo>
                      <a:pt x="0" y="21"/>
                      <a:pt x="0" y="21"/>
                      <a:pt x="0" y="21"/>
                    </a:cubicBezTo>
                    <a:cubicBezTo>
                      <a:pt x="6" y="13"/>
                      <a:pt x="16" y="6"/>
                      <a:pt x="16" y="1"/>
                    </a:cubicBezTo>
                    <a:close/>
                  </a:path>
                </a:pathLst>
              </a:custGeom>
              <a:grp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mn-lt"/>
                </a:endParaRPr>
              </a:p>
            </p:txBody>
          </p:sp>
          <p:sp>
            <p:nvSpPr>
              <p:cNvPr id="655" name="Freeform 145">
                <a:extLst>
                  <a:ext uri="{FF2B5EF4-FFF2-40B4-BE49-F238E27FC236}">
                    <a16:creationId xmlns:a16="http://schemas.microsoft.com/office/drawing/2014/main" id="{B74B729D-AE0C-C200-1B38-35F0ECD4E4A7}"/>
                  </a:ext>
                </a:extLst>
              </p:cNvPr>
              <p:cNvSpPr>
                <a:spLocks/>
              </p:cNvSpPr>
              <p:nvPr/>
            </p:nvSpPr>
            <p:spPr bwMode="auto">
              <a:xfrm>
                <a:off x="3822532" y="1840756"/>
                <a:ext cx="116313" cy="52034"/>
              </a:xfrm>
              <a:custGeom>
                <a:avLst/>
                <a:gdLst>
                  <a:gd name="T0" fmla="*/ 38 w 102"/>
                  <a:gd name="T1" fmla="*/ 46 h 46"/>
                  <a:gd name="T2" fmla="*/ 15 w 102"/>
                  <a:gd name="T3" fmla="*/ 28 h 46"/>
                  <a:gd name="T4" fmla="*/ 0 w 102"/>
                  <a:gd name="T5" fmla="*/ 11 h 46"/>
                  <a:gd name="T6" fmla="*/ 13 w 102"/>
                  <a:gd name="T7" fmla="*/ 0 h 46"/>
                  <a:gd name="T8" fmla="*/ 51 w 102"/>
                  <a:gd name="T9" fmla="*/ 6 h 46"/>
                  <a:gd name="T10" fmla="*/ 102 w 102"/>
                  <a:gd name="T11" fmla="*/ 31 h 46"/>
                  <a:gd name="T12" fmla="*/ 89 w 102"/>
                  <a:gd name="T13" fmla="*/ 43 h 46"/>
                  <a:gd name="T14" fmla="*/ 66 w 102"/>
                  <a:gd name="T15" fmla="*/ 38 h 46"/>
                  <a:gd name="T16" fmla="*/ 38 w 102"/>
                  <a:gd name="T17" fmla="*/ 4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2" h="46">
                    <a:moveTo>
                      <a:pt x="38" y="46"/>
                    </a:moveTo>
                    <a:cubicBezTo>
                      <a:pt x="23" y="46"/>
                      <a:pt x="10" y="42"/>
                      <a:pt x="15" y="28"/>
                    </a:cubicBezTo>
                    <a:cubicBezTo>
                      <a:pt x="9" y="24"/>
                      <a:pt x="0" y="20"/>
                      <a:pt x="0" y="11"/>
                    </a:cubicBezTo>
                    <a:cubicBezTo>
                      <a:pt x="0" y="4"/>
                      <a:pt x="7" y="0"/>
                      <a:pt x="13" y="0"/>
                    </a:cubicBezTo>
                    <a:cubicBezTo>
                      <a:pt x="30" y="0"/>
                      <a:pt x="35" y="6"/>
                      <a:pt x="51" y="6"/>
                    </a:cubicBezTo>
                    <a:cubicBezTo>
                      <a:pt x="71" y="6"/>
                      <a:pt x="89" y="23"/>
                      <a:pt x="102" y="31"/>
                    </a:cubicBezTo>
                    <a:cubicBezTo>
                      <a:pt x="100" y="38"/>
                      <a:pt x="96" y="43"/>
                      <a:pt x="89" y="43"/>
                    </a:cubicBezTo>
                    <a:cubicBezTo>
                      <a:pt x="79" y="43"/>
                      <a:pt x="74" y="38"/>
                      <a:pt x="66" y="38"/>
                    </a:cubicBezTo>
                    <a:cubicBezTo>
                      <a:pt x="58" y="38"/>
                      <a:pt x="51" y="46"/>
                      <a:pt x="38" y="46"/>
                    </a:cubicBezTo>
                    <a:close/>
                  </a:path>
                </a:pathLst>
              </a:custGeom>
              <a:grp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mn-lt"/>
                </a:endParaRPr>
              </a:p>
            </p:txBody>
          </p:sp>
          <p:sp>
            <p:nvSpPr>
              <p:cNvPr id="656" name="Freeform 146">
                <a:extLst>
                  <a:ext uri="{FF2B5EF4-FFF2-40B4-BE49-F238E27FC236}">
                    <a16:creationId xmlns:a16="http://schemas.microsoft.com/office/drawing/2014/main" id="{15F90BA2-0739-1D85-9125-91C7B33EF250}"/>
                  </a:ext>
                </a:extLst>
              </p:cNvPr>
              <p:cNvSpPr>
                <a:spLocks/>
              </p:cNvSpPr>
              <p:nvPr/>
            </p:nvSpPr>
            <p:spPr bwMode="auto">
              <a:xfrm>
                <a:off x="3833245" y="2353448"/>
                <a:ext cx="27548" cy="30608"/>
              </a:xfrm>
              <a:custGeom>
                <a:avLst/>
                <a:gdLst>
                  <a:gd name="T0" fmla="*/ 25 w 25"/>
                  <a:gd name="T1" fmla="*/ 9 h 27"/>
                  <a:gd name="T2" fmla="*/ 12 w 25"/>
                  <a:gd name="T3" fmla="*/ 27 h 27"/>
                  <a:gd name="T4" fmla="*/ 0 w 25"/>
                  <a:gd name="T5" fmla="*/ 15 h 27"/>
                  <a:gd name="T6" fmla="*/ 25 w 25"/>
                  <a:gd name="T7" fmla="*/ 9 h 27"/>
                </a:gdLst>
                <a:ahLst/>
                <a:cxnLst>
                  <a:cxn ang="0">
                    <a:pos x="T0" y="T1"/>
                  </a:cxn>
                  <a:cxn ang="0">
                    <a:pos x="T2" y="T3"/>
                  </a:cxn>
                  <a:cxn ang="0">
                    <a:pos x="T4" y="T5"/>
                  </a:cxn>
                  <a:cxn ang="0">
                    <a:pos x="T6" y="T7"/>
                  </a:cxn>
                </a:cxnLst>
                <a:rect l="0" t="0" r="r" b="b"/>
                <a:pathLst>
                  <a:path w="25" h="27">
                    <a:moveTo>
                      <a:pt x="25" y="9"/>
                    </a:moveTo>
                    <a:cubicBezTo>
                      <a:pt x="21" y="16"/>
                      <a:pt x="19" y="27"/>
                      <a:pt x="12" y="27"/>
                    </a:cubicBezTo>
                    <a:cubicBezTo>
                      <a:pt x="10" y="27"/>
                      <a:pt x="0" y="15"/>
                      <a:pt x="0" y="15"/>
                    </a:cubicBezTo>
                    <a:cubicBezTo>
                      <a:pt x="0" y="1"/>
                      <a:pt x="18" y="0"/>
                      <a:pt x="25" y="9"/>
                    </a:cubicBezTo>
                    <a:close/>
                  </a:path>
                </a:pathLst>
              </a:custGeom>
              <a:grp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mn-lt"/>
                </a:endParaRPr>
              </a:p>
            </p:txBody>
          </p:sp>
          <p:sp>
            <p:nvSpPr>
              <p:cNvPr id="657" name="Freeform 147">
                <a:extLst>
                  <a:ext uri="{FF2B5EF4-FFF2-40B4-BE49-F238E27FC236}">
                    <a16:creationId xmlns:a16="http://schemas.microsoft.com/office/drawing/2014/main" id="{0B3B2E38-103B-C20D-5D13-777F431CFB27}"/>
                  </a:ext>
                </a:extLst>
              </p:cNvPr>
              <p:cNvSpPr>
                <a:spLocks/>
              </p:cNvSpPr>
              <p:nvPr/>
            </p:nvSpPr>
            <p:spPr bwMode="auto">
              <a:xfrm>
                <a:off x="3975576" y="2108580"/>
                <a:ext cx="29078" cy="16835"/>
              </a:xfrm>
              <a:custGeom>
                <a:avLst/>
                <a:gdLst>
                  <a:gd name="T0" fmla="*/ 10 w 25"/>
                  <a:gd name="T1" fmla="*/ 14 h 15"/>
                  <a:gd name="T2" fmla="*/ 0 w 25"/>
                  <a:gd name="T3" fmla="*/ 8 h 15"/>
                  <a:gd name="T4" fmla="*/ 10 w 25"/>
                  <a:gd name="T5" fmla="*/ 0 h 15"/>
                  <a:gd name="T6" fmla="*/ 25 w 25"/>
                  <a:gd name="T7" fmla="*/ 13 h 15"/>
                  <a:gd name="T8" fmla="*/ 10 w 25"/>
                  <a:gd name="T9" fmla="*/ 14 h 15"/>
                </a:gdLst>
                <a:ahLst/>
                <a:cxnLst>
                  <a:cxn ang="0">
                    <a:pos x="T0" y="T1"/>
                  </a:cxn>
                  <a:cxn ang="0">
                    <a:pos x="T2" y="T3"/>
                  </a:cxn>
                  <a:cxn ang="0">
                    <a:pos x="T4" y="T5"/>
                  </a:cxn>
                  <a:cxn ang="0">
                    <a:pos x="T6" y="T7"/>
                  </a:cxn>
                  <a:cxn ang="0">
                    <a:pos x="T8" y="T9"/>
                  </a:cxn>
                </a:cxnLst>
                <a:rect l="0" t="0" r="r" b="b"/>
                <a:pathLst>
                  <a:path w="25" h="15">
                    <a:moveTo>
                      <a:pt x="10" y="14"/>
                    </a:moveTo>
                    <a:cubicBezTo>
                      <a:pt x="5" y="14"/>
                      <a:pt x="0" y="13"/>
                      <a:pt x="0" y="8"/>
                    </a:cubicBezTo>
                    <a:cubicBezTo>
                      <a:pt x="0" y="6"/>
                      <a:pt x="9" y="0"/>
                      <a:pt x="10" y="0"/>
                    </a:cubicBezTo>
                    <a:cubicBezTo>
                      <a:pt x="17" y="0"/>
                      <a:pt x="23" y="10"/>
                      <a:pt x="25" y="13"/>
                    </a:cubicBezTo>
                    <a:cubicBezTo>
                      <a:pt x="15" y="15"/>
                      <a:pt x="18" y="14"/>
                      <a:pt x="10" y="14"/>
                    </a:cubicBezTo>
                    <a:close/>
                  </a:path>
                </a:pathLst>
              </a:custGeom>
              <a:grp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mn-lt"/>
                </a:endParaRPr>
              </a:p>
            </p:txBody>
          </p:sp>
          <p:sp>
            <p:nvSpPr>
              <p:cNvPr id="658" name="Freeform 148">
                <a:extLst>
                  <a:ext uri="{FF2B5EF4-FFF2-40B4-BE49-F238E27FC236}">
                    <a16:creationId xmlns:a16="http://schemas.microsoft.com/office/drawing/2014/main" id="{97C75893-3B25-F6C6-FF01-1EAE347D6A63}"/>
                  </a:ext>
                </a:extLst>
              </p:cNvPr>
              <p:cNvSpPr>
                <a:spLocks/>
              </p:cNvSpPr>
              <p:nvPr/>
            </p:nvSpPr>
            <p:spPr bwMode="auto">
              <a:xfrm>
                <a:off x="3853141" y="2055015"/>
                <a:ext cx="29078" cy="21426"/>
              </a:xfrm>
              <a:custGeom>
                <a:avLst/>
                <a:gdLst>
                  <a:gd name="T0" fmla="*/ 9 w 26"/>
                  <a:gd name="T1" fmla="*/ 18 h 18"/>
                  <a:gd name="T2" fmla="*/ 26 w 26"/>
                  <a:gd name="T3" fmla="*/ 0 h 18"/>
                  <a:gd name="T4" fmla="*/ 9 w 26"/>
                  <a:gd name="T5" fmla="*/ 18 h 18"/>
                </a:gdLst>
                <a:ahLst/>
                <a:cxnLst>
                  <a:cxn ang="0">
                    <a:pos x="T0" y="T1"/>
                  </a:cxn>
                  <a:cxn ang="0">
                    <a:pos x="T2" y="T3"/>
                  </a:cxn>
                  <a:cxn ang="0">
                    <a:pos x="T4" y="T5"/>
                  </a:cxn>
                </a:cxnLst>
                <a:rect l="0" t="0" r="r" b="b"/>
                <a:pathLst>
                  <a:path w="26" h="18">
                    <a:moveTo>
                      <a:pt x="9" y="18"/>
                    </a:moveTo>
                    <a:cubicBezTo>
                      <a:pt x="0" y="18"/>
                      <a:pt x="17" y="0"/>
                      <a:pt x="26" y="0"/>
                    </a:cubicBezTo>
                    <a:cubicBezTo>
                      <a:pt x="24" y="9"/>
                      <a:pt x="18" y="18"/>
                      <a:pt x="9" y="18"/>
                    </a:cubicBezTo>
                    <a:close/>
                  </a:path>
                </a:pathLst>
              </a:custGeom>
              <a:grp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mn-lt"/>
                </a:endParaRPr>
              </a:p>
            </p:txBody>
          </p:sp>
          <p:sp>
            <p:nvSpPr>
              <p:cNvPr id="660" name="Freeform 150">
                <a:extLst>
                  <a:ext uri="{FF2B5EF4-FFF2-40B4-BE49-F238E27FC236}">
                    <a16:creationId xmlns:a16="http://schemas.microsoft.com/office/drawing/2014/main" id="{5906A3E0-6029-7E82-FF14-B1AAA87844FF}"/>
                  </a:ext>
                </a:extLst>
              </p:cNvPr>
              <p:cNvSpPr>
                <a:spLocks/>
              </p:cNvSpPr>
              <p:nvPr/>
            </p:nvSpPr>
            <p:spPr bwMode="auto">
              <a:xfrm>
                <a:off x="3885280" y="2302944"/>
                <a:ext cx="19896" cy="19896"/>
              </a:xfrm>
              <a:custGeom>
                <a:avLst/>
                <a:gdLst>
                  <a:gd name="T0" fmla="*/ 17 w 17"/>
                  <a:gd name="T1" fmla="*/ 11 h 17"/>
                  <a:gd name="T2" fmla="*/ 0 w 17"/>
                  <a:gd name="T3" fmla="*/ 11 h 17"/>
                  <a:gd name="T4" fmla="*/ 17 w 17"/>
                  <a:gd name="T5" fmla="*/ 11 h 17"/>
                </a:gdLst>
                <a:ahLst/>
                <a:cxnLst>
                  <a:cxn ang="0">
                    <a:pos x="T0" y="T1"/>
                  </a:cxn>
                  <a:cxn ang="0">
                    <a:pos x="T2" y="T3"/>
                  </a:cxn>
                  <a:cxn ang="0">
                    <a:pos x="T4" y="T5"/>
                  </a:cxn>
                </a:cxnLst>
                <a:rect l="0" t="0" r="r" b="b"/>
                <a:pathLst>
                  <a:path w="17" h="17">
                    <a:moveTo>
                      <a:pt x="17" y="11"/>
                    </a:moveTo>
                    <a:cubicBezTo>
                      <a:pt x="10" y="17"/>
                      <a:pt x="7" y="17"/>
                      <a:pt x="0" y="11"/>
                    </a:cubicBezTo>
                    <a:cubicBezTo>
                      <a:pt x="7" y="0"/>
                      <a:pt x="8" y="6"/>
                      <a:pt x="17" y="11"/>
                    </a:cubicBezTo>
                    <a:close/>
                  </a:path>
                </a:pathLst>
              </a:custGeom>
              <a:grp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mn-lt"/>
                </a:endParaRPr>
              </a:p>
            </p:txBody>
          </p:sp>
          <p:sp>
            <p:nvSpPr>
              <p:cNvPr id="661" name="Freeform 151">
                <a:extLst>
                  <a:ext uri="{FF2B5EF4-FFF2-40B4-BE49-F238E27FC236}">
                    <a16:creationId xmlns:a16="http://schemas.microsoft.com/office/drawing/2014/main" id="{E5903448-25AF-2D7B-61E6-60180DCE4A57}"/>
                  </a:ext>
                </a:extLst>
              </p:cNvPr>
              <p:cNvSpPr>
                <a:spLocks/>
              </p:cNvSpPr>
              <p:nvPr/>
            </p:nvSpPr>
            <p:spPr bwMode="auto">
              <a:xfrm>
                <a:off x="3739889" y="2198875"/>
                <a:ext cx="16835" cy="19896"/>
              </a:xfrm>
              <a:custGeom>
                <a:avLst/>
                <a:gdLst>
                  <a:gd name="T0" fmla="*/ 0 w 15"/>
                  <a:gd name="T1" fmla="*/ 5 h 17"/>
                  <a:gd name="T2" fmla="*/ 15 w 15"/>
                  <a:gd name="T3" fmla="*/ 17 h 17"/>
                  <a:gd name="T4" fmla="*/ 0 w 15"/>
                  <a:gd name="T5" fmla="*/ 5 h 17"/>
                </a:gdLst>
                <a:ahLst/>
                <a:cxnLst>
                  <a:cxn ang="0">
                    <a:pos x="T0" y="T1"/>
                  </a:cxn>
                  <a:cxn ang="0">
                    <a:pos x="T2" y="T3"/>
                  </a:cxn>
                  <a:cxn ang="0">
                    <a:pos x="T4" y="T5"/>
                  </a:cxn>
                </a:cxnLst>
                <a:rect l="0" t="0" r="r" b="b"/>
                <a:pathLst>
                  <a:path w="15" h="17">
                    <a:moveTo>
                      <a:pt x="0" y="5"/>
                    </a:moveTo>
                    <a:cubicBezTo>
                      <a:pt x="10" y="0"/>
                      <a:pt x="10" y="10"/>
                      <a:pt x="15" y="17"/>
                    </a:cubicBezTo>
                    <a:cubicBezTo>
                      <a:pt x="6" y="16"/>
                      <a:pt x="0" y="10"/>
                      <a:pt x="0" y="5"/>
                    </a:cubicBezTo>
                    <a:close/>
                  </a:path>
                </a:pathLst>
              </a:custGeom>
              <a:grp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mn-lt"/>
                </a:endParaRPr>
              </a:p>
            </p:txBody>
          </p:sp>
          <p:sp>
            <p:nvSpPr>
              <p:cNvPr id="664" name="Freeform 154">
                <a:extLst>
                  <a:ext uri="{FF2B5EF4-FFF2-40B4-BE49-F238E27FC236}">
                    <a16:creationId xmlns:a16="http://schemas.microsoft.com/office/drawing/2014/main" id="{AEAE233A-D0E0-24A8-D187-C67B27A382B6}"/>
                  </a:ext>
                </a:extLst>
              </p:cNvPr>
              <p:cNvSpPr>
                <a:spLocks/>
              </p:cNvSpPr>
              <p:nvPr/>
            </p:nvSpPr>
            <p:spPr bwMode="auto">
              <a:xfrm>
                <a:off x="4466847" y="2004511"/>
                <a:ext cx="71931" cy="48974"/>
              </a:xfrm>
              <a:custGeom>
                <a:avLst/>
                <a:gdLst>
                  <a:gd name="T0" fmla="*/ 16 w 63"/>
                  <a:gd name="T1" fmla="*/ 43 h 43"/>
                  <a:gd name="T2" fmla="*/ 0 w 63"/>
                  <a:gd name="T3" fmla="*/ 16 h 43"/>
                  <a:gd name="T4" fmla="*/ 17 w 63"/>
                  <a:gd name="T5" fmla="*/ 0 h 43"/>
                  <a:gd name="T6" fmla="*/ 63 w 63"/>
                  <a:gd name="T7" fmla="*/ 27 h 43"/>
                  <a:gd name="T8" fmla="*/ 32 w 63"/>
                  <a:gd name="T9" fmla="*/ 43 h 43"/>
                  <a:gd name="T10" fmla="*/ 16 w 63"/>
                  <a:gd name="T11" fmla="*/ 43 h 43"/>
                </a:gdLst>
                <a:ahLst/>
                <a:cxnLst>
                  <a:cxn ang="0">
                    <a:pos x="T0" y="T1"/>
                  </a:cxn>
                  <a:cxn ang="0">
                    <a:pos x="T2" y="T3"/>
                  </a:cxn>
                  <a:cxn ang="0">
                    <a:pos x="T4" y="T5"/>
                  </a:cxn>
                  <a:cxn ang="0">
                    <a:pos x="T6" y="T7"/>
                  </a:cxn>
                  <a:cxn ang="0">
                    <a:pos x="T8" y="T9"/>
                  </a:cxn>
                  <a:cxn ang="0">
                    <a:pos x="T10" y="T11"/>
                  </a:cxn>
                </a:cxnLst>
                <a:rect l="0" t="0" r="r" b="b"/>
                <a:pathLst>
                  <a:path w="63" h="43">
                    <a:moveTo>
                      <a:pt x="16" y="43"/>
                    </a:moveTo>
                    <a:cubicBezTo>
                      <a:pt x="9" y="43"/>
                      <a:pt x="0" y="25"/>
                      <a:pt x="0" y="16"/>
                    </a:cubicBezTo>
                    <a:cubicBezTo>
                      <a:pt x="0" y="4"/>
                      <a:pt x="10" y="0"/>
                      <a:pt x="17" y="0"/>
                    </a:cubicBezTo>
                    <a:cubicBezTo>
                      <a:pt x="37" y="0"/>
                      <a:pt x="43" y="21"/>
                      <a:pt x="63" y="27"/>
                    </a:cubicBezTo>
                    <a:cubicBezTo>
                      <a:pt x="61" y="41"/>
                      <a:pt x="45" y="43"/>
                      <a:pt x="32" y="43"/>
                    </a:cubicBezTo>
                    <a:lnTo>
                      <a:pt x="16" y="43"/>
                    </a:lnTo>
                    <a:close/>
                  </a:path>
                </a:pathLst>
              </a:custGeom>
              <a:grp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mn-lt"/>
                </a:endParaRPr>
              </a:p>
            </p:txBody>
          </p:sp>
          <p:sp>
            <p:nvSpPr>
              <p:cNvPr id="665" name="Freeform 155">
                <a:extLst>
                  <a:ext uri="{FF2B5EF4-FFF2-40B4-BE49-F238E27FC236}">
                    <a16:creationId xmlns:a16="http://schemas.microsoft.com/office/drawing/2014/main" id="{07CB80C2-731C-1499-D203-9A7EAC270AA9}"/>
                  </a:ext>
                </a:extLst>
              </p:cNvPr>
              <p:cNvSpPr>
                <a:spLocks/>
              </p:cNvSpPr>
              <p:nvPr/>
            </p:nvSpPr>
            <p:spPr bwMode="auto">
              <a:xfrm>
                <a:off x="5352972" y="1748930"/>
                <a:ext cx="39791" cy="24487"/>
              </a:xfrm>
              <a:custGeom>
                <a:avLst/>
                <a:gdLst>
                  <a:gd name="T0" fmla="*/ 10 w 35"/>
                  <a:gd name="T1" fmla="*/ 22 h 22"/>
                  <a:gd name="T2" fmla="*/ 0 w 35"/>
                  <a:gd name="T3" fmla="*/ 10 h 22"/>
                  <a:gd name="T4" fmla="*/ 8 w 35"/>
                  <a:gd name="T5" fmla="*/ 0 h 22"/>
                  <a:gd name="T6" fmla="*/ 22 w 35"/>
                  <a:gd name="T7" fmla="*/ 0 h 22"/>
                  <a:gd name="T8" fmla="*/ 22 w 35"/>
                  <a:gd name="T9" fmla="*/ 10 h 22"/>
                  <a:gd name="T10" fmla="*/ 35 w 35"/>
                  <a:gd name="T11" fmla="*/ 10 h 22"/>
                  <a:gd name="T12" fmla="*/ 10 w 35"/>
                  <a:gd name="T13" fmla="*/ 22 h 22"/>
                </a:gdLst>
                <a:ahLst/>
                <a:cxnLst>
                  <a:cxn ang="0">
                    <a:pos x="T0" y="T1"/>
                  </a:cxn>
                  <a:cxn ang="0">
                    <a:pos x="T2" y="T3"/>
                  </a:cxn>
                  <a:cxn ang="0">
                    <a:pos x="T4" y="T5"/>
                  </a:cxn>
                  <a:cxn ang="0">
                    <a:pos x="T6" y="T7"/>
                  </a:cxn>
                  <a:cxn ang="0">
                    <a:pos x="T8" y="T9"/>
                  </a:cxn>
                  <a:cxn ang="0">
                    <a:pos x="T10" y="T11"/>
                  </a:cxn>
                  <a:cxn ang="0">
                    <a:pos x="T12" y="T13"/>
                  </a:cxn>
                </a:cxnLst>
                <a:rect l="0" t="0" r="r" b="b"/>
                <a:pathLst>
                  <a:path w="35" h="22">
                    <a:moveTo>
                      <a:pt x="10" y="22"/>
                    </a:moveTo>
                    <a:cubicBezTo>
                      <a:pt x="5" y="22"/>
                      <a:pt x="0" y="14"/>
                      <a:pt x="0" y="10"/>
                    </a:cubicBezTo>
                    <a:cubicBezTo>
                      <a:pt x="0" y="6"/>
                      <a:pt x="6" y="2"/>
                      <a:pt x="8" y="0"/>
                    </a:cubicBezTo>
                    <a:cubicBezTo>
                      <a:pt x="22" y="0"/>
                      <a:pt x="22" y="0"/>
                      <a:pt x="22" y="0"/>
                    </a:cubicBezTo>
                    <a:cubicBezTo>
                      <a:pt x="22" y="6"/>
                      <a:pt x="22" y="7"/>
                      <a:pt x="22" y="10"/>
                    </a:cubicBezTo>
                    <a:cubicBezTo>
                      <a:pt x="35" y="10"/>
                      <a:pt x="35" y="10"/>
                      <a:pt x="35" y="10"/>
                    </a:cubicBezTo>
                    <a:cubicBezTo>
                      <a:pt x="31" y="13"/>
                      <a:pt x="18" y="22"/>
                      <a:pt x="10" y="22"/>
                    </a:cubicBezTo>
                    <a:close/>
                  </a:path>
                </a:pathLst>
              </a:custGeom>
              <a:grp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mn-lt"/>
                </a:endParaRPr>
              </a:p>
            </p:txBody>
          </p:sp>
          <p:sp>
            <p:nvSpPr>
              <p:cNvPr id="666" name="Freeform 156">
                <a:extLst>
                  <a:ext uri="{FF2B5EF4-FFF2-40B4-BE49-F238E27FC236}">
                    <a16:creationId xmlns:a16="http://schemas.microsoft.com/office/drawing/2014/main" id="{1F1A49ED-9B65-8921-6E06-CEC143226452}"/>
                  </a:ext>
                </a:extLst>
              </p:cNvPr>
              <p:cNvSpPr>
                <a:spLocks/>
              </p:cNvSpPr>
              <p:nvPr/>
            </p:nvSpPr>
            <p:spPr bwMode="auto">
              <a:xfrm>
                <a:off x="4361247" y="2755950"/>
                <a:ext cx="160696" cy="165286"/>
              </a:xfrm>
              <a:custGeom>
                <a:avLst/>
                <a:gdLst>
                  <a:gd name="T0" fmla="*/ 8 w 141"/>
                  <a:gd name="T1" fmla="*/ 121 h 145"/>
                  <a:gd name="T2" fmla="*/ 0 w 141"/>
                  <a:gd name="T3" fmla="*/ 113 h 145"/>
                  <a:gd name="T4" fmla="*/ 14 w 141"/>
                  <a:gd name="T5" fmla="*/ 98 h 145"/>
                  <a:gd name="T6" fmla="*/ 14 w 141"/>
                  <a:gd name="T7" fmla="*/ 93 h 145"/>
                  <a:gd name="T8" fmla="*/ 8 w 141"/>
                  <a:gd name="T9" fmla="*/ 89 h 145"/>
                  <a:gd name="T10" fmla="*/ 49 w 141"/>
                  <a:gd name="T11" fmla="*/ 24 h 145"/>
                  <a:gd name="T12" fmla="*/ 72 w 141"/>
                  <a:gd name="T13" fmla="*/ 0 h 145"/>
                  <a:gd name="T14" fmla="*/ 77 w 141"/>
                  <a:gd name="T15" fmla="*/ 8 h 145"/>
                  <a:gd name="T16" fmla="*/ 56 w 141"/>
                  <a:gd name="T17" fmla="*/ 49 h 145"/>
                  <a:gd name="T18" fmla="*/ 56 w 141"/>
                  <a:gd name="T19" fmla="*/ 56 h 145"/>
                  <a:gd name="T20" fmla="*/ 68 w 141"/>
                  <a:gd name="T21" fmla="*/ 49 h 145"/>
                  <a:gd name="T22" fmla="*/ 80 w 141"/>
                  <a:gd name="T23" fmla="*/ 53 h 145"/>
                  <a:gd name="T24" fmla="*/ 76 w 141"/>
                  <a:gd name="T25" fmla="*/ 57 h 145"/>
                  <a:gd name="T26" fmla="*/ 76 w 141"/>
                  <a:gd name="T27" fmla="*/ 65 h 145"/>
                  <a:gd name="T28" fmla="*/ 90 w 141"/>
                  <a:gd name="T29" fmla="*/ 65 h 145"/>
                  <a:gd name="T30" fmla="*/ 90 w 141"/>
                  <a:gd name="T31" fmla="*/ 68 h 145"/>
                  <a:gd name="T32" fmla="*/ 99 w 141"/>
                  <a:gd name="T33" fmla="*/ 65 h 145"/>
                  <a:gd name="T34" fmla="*/ 121 w 141"/>
                  <a:gd name="T35" fmla="*/ 65 h 145"/>
                  <a:gd name="T36" fmla="*/ 120 w 141"/>
                  <a:gd name="T37" fmla="*/ 91 h 145"/>
                  <a:gd name="T38" fmla="*/ 128 w 141"/>
                  <a:gd name="T39" fmla="*/ 89 h 145"/>
                  <a:gd name="T40" fmla="*/ 121 w 141"/>
                  <a:gd name="T41" fmla="*/ 101 h 145"/>
                  <a:gd name="T42" fmla="*/ 126 w 141"/>
                  <a:gd name="T43" fmla="*/ 114 h 145"/>
                  <a:gd name="T44" fmla="*/ 136 w 141"/>
                  <a:gd name="T45" fmla="*/ 109 h 145"/>
                  <a:gd name="T46" fmla="*/ 141 w 141"/>
                  <a:gd name="T47" fmla="*/ 126 h 145"/>
                  <a:gd name="T48" fmla="*/ 129 w 141"/>
                  <a:gd name="T49" fmla="*/ 145 h 145"/>
                  <a:gd name="T50" fmla="*/ 122 w 141"/>
                  <a:gd name="T51" fmla="*/ 135 h 145"/>
                  <a:gd name="T52" fmla="*/ 116 w 141"/>
                  <a:gd name="T53" fmla="*/ 134 h 145"/>
                  <a:gd name="T54" fmla="*/ 109 w 141"/>
                  <a:gd name="T55" fmla="*/ 112 h 145"/>
                  <a:gd name="T56" fmla="*/ 87 w 141"/>
                  <a:gd name="T57" fmla="*/ 134 h 145"/>
                  <a:gd name="T58" fmla="*/ 82 w 141"/>
                  <a:gd name="T59" fmla="*/ 134 h 145"/>
                  <a:gd name="T60" fmla="*/ 90 w 141"/>
                  <a:gd name="T61" fmla="*/ 121 h 145"/>
                  <a:gd name="T62" fmla="*/ 69 w 141"/>
                  <a:gd name="T63" fmla="*/ 118 h 145"/>
                  <a:gd name="T64" fmla="*/ 54 w 141"/>
                  <a:gd name="T65" fmla="*/ 122 h 145"/>
                  <a:gd name="T66" fmla="*/ 31 w 141"/>
                  <a:gd name="T67" fmla="*/ 116 h 145"/>
                  <a:gd name="T68" fmla="*/ 8 w 141"/>
                  <a:gd name="T69" fmla="*/ 121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1" h="145">
                    <a:moveTo>
                      <a:pt x="8" y="121"/>
                    </a:moveTo>
                    <a:cubicBezTo>
                      <a:pt x="4" y="121"/>
                      <a:pt x="0" y="115"/>
                      <a:pt x="0" y="113"/>
                    </a:cubicBezTo>
                    <a:cubicBezTo>
                      <a:pt x="0" y="110"/>
                      <a:pt x="14" y="99"/>
                      <a:pt x="14" y="98"/>
                    </a:cubicBezTo>
                    <a:cubicBezTo>
                      <a:pt x="14" y="93"/>
                      <a:pt x="14" y="93"/>
                      <a:pt x="14" y="93"/>
                    </a:cubicBezTo>
                    <a:cubicBezTo>
                      <a:pt x="12" y="93"/>
                      <a:pt x="9" y="91"/>
                      <a:pt x="8" y="89"/>
                    </a:cubicBezTo>
                    <a:cubicBezTo>
                      <a:pt x="29" y="78"/>
                      <a:pt x="37" y="42"/>
                      <a:pt x="49" y="24"/>
                    </a:cubicBezTo>
                    <a:cubicBezTo>
                      <a:pt x="55" y="14"/>
                      <a:pt x="59" y="0"/>
                      <a:pt x="72" y="0"/>
                    </a:cubicBezTo>
                    <a:cubicBezTo>
                      <a:pt x="75" y="0"/>
                      <a:pt x="77" y="5"/>
                      <a:pt x="77" y="8"/>
                    </a:cubicBezTo>
                    <a:cubicBezTo>
                      <a:pt x="77" y="26"/>
                      <a:pt x="61" y="34"/>
                      <a:pt x="56" y="49"/>
                    </a:cubicBezTo>
                    <a:cubicBezTo>
                      <a:pt x="56" y="56"/>
                      <a:pt x="56" y="56"/>
                      <a:pt x="56" y="56"/>
                    </a:cubicBezTo>
                    <a:cubicBezTo>
                      <a:pt x="62" y="54"/>
                      <a:pt x="62" y="49"/>
                      <a:pt x="68" y="49"/>
                    </a:cubicBezTo>
                    <a:cubicBezTo>
                      <a:pt x="72" y="49"/>
                      <a:pt x="77" y="50"/>
                      <a:pt x="80" y="53"/>
                    </a:cubicBezTo>
                    <a:cubicBezTo>
                      <a:pt x="76" y="57"/>
                      <a:pt x="76" y="57"/>
                      <a:pt x="76" y="57"/>
                    </a:cubicBezTo>
                    <a:cubicBezTo>
                      <a:pt x="76" y="65"/>
                      <a:pt x="76" y="65"/>
                      <a:pt x="76" y="65"/>
                    </a:cubicBezTo>
                    <a:cubicBezTo>
                      <a:pt x="90" y="65"/>
                      <a:pt x="90" y="65"/>
                      <a:pt x="90" y="65"/>
                    </a:cubicBezTo>
                    <a:cubicBezTo>
                      <a:pt x="90" y="65"/>
                      <a:pt x="90" y="68"/>
                      <a:pt x="90" y="68"/>
                    </a:cubicBezTo>
                    <a:cubicBezTo>
                      <a:pt x="99" y="65"/>
                      <a:pt x="99" y="65"/>
                      <a:pt x="99" y="65"/>
                    </a:cubicBezTo>
                    <a:cubicBezTo>
                      <a:pt x="107" y="68"/>
                      <a:pt x="117" y="68"/>
                      <a:pt x="121" y="65"/>
                    </a:cubicBezTo>
                    <a:cubicBezTo>
                      <a:pt x="121" y="72"/>
                      <a:pt x="120" y="80"/>
                      <a:pt x="120" y="91"/>
                    </a:cubicBezTo>
                    <a:cubicBezTo>
                      <a:pt x="122" y="90"/>
                      <a:pt x="125" y="89"/>
                      <a:pt x="128" y="89"/>
                    </a:cubicBezTo>
                    <a:cubicBezTo>
                      <a:pt x="128" y="96"/>
                      <a:pt x="121" y="98"/>
                      <a:pt x="121" y="101"/>
                    </a:cubicBezTo>
                    <a:cubicBezTo>
                      <a:pt x="121" y="105"/>
                      <a:pt x="126" y="108"/>
                      <a:pt x="126" y="114"/>
                    </a:cubicBezTo>
                    <a:cubicBezTo>
                      <a:pt x="134" y="114"/>
                      <a:pt x="131" y="112"/>
                      <a:pt x="136" y="109"/>
                    </a:cubicBezTo>
                    <a:cubicBezTo>
                      <a:pt x="136" y="119"/>
                      <a:pt x="141" y="118"/>
                      <a:pt x="141" y="126"/>
                    </a:cubicBezTo>
                    <a:cubicBezTo>
                      <a:pt x="141" y="135"/>
                      <a:pt x="137" y="145"/>
                      <a:pt x="129" y="145"/>
                    </a:cubicBezTo>
                    <a:cubicBezTo>
                      <a:pt x="124" y="145"/>
                      <a:pt x="122" y="138"/>
                      <a:pt x="122" y="135"/>
                    </a:cubicBezTo>
                    <a:cubicBezTo>
                      <a:pt x="120" y="135"/>
                      <a:pt x="118" y="134"/>
                      <a:pt x="116" y="134"/>
                    </a:cubicBezTo>
                    <a:cubicBezTo>
                      <a:pt x="110" y="134"/>
                      <a:pt x="115" y="119"/>
                      <a:pt x="109" y="112"/>
                    </a:cubicBezTo>
                    <a:cubicBezTo>
                      <a:pt x="103" y="122"/>
                      <a:pt x="96" y="134"/>
                      <a:pt x="87" y="134"/>
                    </a:cubicBezTo>
                    <a:cubicBezTo>
                      <a:pt x="85" y="134"/>
                      <a:pt x="82" y="135"/>
                      <a:pt x="82" y="134"/>
                    </a:cubicBezTo>
                    <a:cubicBezTo>
                      <a:pt x="82" y="126"/>
                      <a:pt x="88" y="126"/>
                      <a:pt x="90" y="121"/>
                    </a:cubicBezTo>
                    <a:cubicBezTo>
                      <a:pt x="83" y="121"/>
                      <a:pt x="73" y="126"/>
                      <a:pt x="69" y="118"/>
                    </a:cubicBezTo>
                    <a:cubicBezTo>
                      <a:pt x="64" y="120"/>
                      <a:pt x="59" y="122"/>
                      <a:pt x="54" y="122"/>
                    </a:cubicBezTo>
                    <a:cubicBezTo>
                      <a:pt x="44" y="122"/>
                      <a:pt x="40" y="116"/>
                      <a:pt x="31" y="116"/>
                    </a:cubicBezTo>
                    <a:cubicBezTo>
                      <a:pt x="20" y="116"/>
                      <a:pt x="17" y="121"/>
                      <a:pt x="8" y="121"/>
                    </a:cubicBezTo>
                    <a:close/>
                  </a:path>
                </a:pathLst>
              </a:custGeom>
              <a:grp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mn-lt"/>
                </a:endParaRPr>
              </a:p>
            </p:txBody>
          </p:sp>
          <p:sp>
            <p:nvSpPr>
              <p:cNvPr id="667" name="Freeform 157">
                <a:extLst>
                  <a:ext uri="{FF2B5EF4-FFF2-40B4-BE49-F238E27FC236}">
                    <a16:creationId xmlns:a16="http://schemas.microsoft.com/office/drawing/2014/main" id="{F0164F69-52A5-AC28-4F35-3DDA8A0CABB2}"/>
                  </a:ext>
                </a:extLst>
              </p:cNvPr>
              <p:cNvSpPr>
                <a:spLocks/>
              </p:cNvSpPr>
              <p:nvPr/>
            </p:nvSpPr>
            <p:spPr bwMode="auto">
              <a:xfrm>
                <a:off x="9197435" y="1696896"/>
                <a:ext cx="191305" cy="76521"/>
              </a:xfrm>
              <a:custGeom>
                <a:avLst/>
                <a:gdLst>
                  <a:gd name="T0" fmla="*/ 132 w 166"/>
                  <a:gd name="T1" fmla="*/ 51 h 67"/>
                  <a:gd name="T2" fmla="*/ 113 w 166"/>
                  <a:gd name="T3" fmla="*/ 59 h 67"/>
                  <a:gd name="T4" fmla="*/ 100 w 166"/>
                  <a:gd name="T5" fmla="*/ 51 h 67"/>
                  <a:gd name="T6" fmla="*/ 84 w 166"/>
                  <a:gd name="T7" fmla="*/ 57 h 67"/>
                  <a:gd name="T8" fmla="*/ 68 w 166"/>
                  <a:gd name="T9" fmla="*/ 63 h 67"/>
                  <a:gd name="T10" fmla="*/ 54 w 166"/>
                  <a:gd name="T11" fmla="*/ 55 h 67"/>
                  <a:gd name="T12" fmla="*/ 37 w 166"/>
                  <a:gd name="T13" fmla="*/ 67 h 67"/>
                  <a:gd name="T14" fmla="*/ 0 w 166"/>
                  <a:gd name="T15" fmla="*/ 31 h 67"/>
                  <a:gd name="T16" fmla="*/ 34 w 166"/>
                  <a:gd name="T17" fmla="*/ 0 h 67"/>
                  <a:gd name="T18" fmla="*/ 79 w 166"/>
                  <a:gd name="T19" fmla="*/ 25 h 67"/>
                  <a:gd name="T20" fmla="*/ 92 w 166"/>
                  <a:gd name="T21" fmla="*/ 4 h 67"/>
                  <a:gd name="T22" fmla="*/ 166 w 166"/>
                  <a:gd name="T23" fmla="*/ 25 h 67"/>
                  <a:gd name="T24" fmla="*/ 153 w 166"/>
                  <a:gd name="T25" fmla="*/ 51 h 67"/>
                  <a:gd name="T26" fmla="*/ 132 w 166"/>
                  <a:gd name="T27"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6" h="67">
                    <a:moveTo>
                      <a:pt x="132" y="51"/>
                    </a:moveTo>
                    <a:cubicBezTo>
                      <a:pt x="126" y="51"/>
                      <a:pt x="122" y="59"/>
                      <a:pt x="113" y="59"/>
                    </a:cubicBezTo>
                    <a:cubicBezTo>
                      <a:pt x="108" y="59"/>
                      <a:pt x="105" y="51"/>
                      <a:pt x="100" y="51"/>
                    </a:cubicBezTo>
                    <a:cubicBezTo>
                      <a:pt x="93" y="51"/>
                      <a:pt x="90" y="57"/>
                      <a:pt x="84" y="57"/>
                    </a:cubicBezTo>
                    <a:cubicBezTo>
                      <a:pt x="80" y="57"/>
                      <a:pt x="75" y="63"/>
                      <a:pt x="68" y="63"/>
                    </a:cubicBezTo>
                    <a:cubicBezTo>
                      <a:pt x="61" y="63"/>
                      <a:pt x="58" y="60"/>
                      <a:pt x="54" y="55"/>
                    </a:cubicBezTo>
                    <a:cubicBezTo>
                      <a:pt x="49" y="60"/>
                      <a:pt x="45" y="67"/>
                      <a:pt x="37" y="67"/>
                    </a:cubicBezTo>
                    <a:cubicBezTo>
                      <a:pt x="18" y="67"/>
                      <a:pt x="0" y="51"/>
                      <a:pt x="0" y="31"/>
                    </a:cubicBezTo>
                    <a:cubicBezTo>
                      <a:pt x="0" y="13"/>
                      <a:pt x="18" y="0"/>
                      <a:pt x="34" y="0"/>
                    </a:cubicBezTo>
                    <a:cubicBezTo>
                      <a:pt x="57" y="0"/>
                      <a:pt x="59" y="25"/>
                      <a:pt x="79" y="25"/>
                    </a:cubicBezTo>
                    <a:cubicBezTo>
                      <a:pt x="79" y="13"/>
                      <a:pt x="83" y="4"/>
                      <a:pt x="92" y="4"/>
                    </a:cubicBezTo>
                    <a:cubicBezTo>
                      <a:pt x="106" y="4"/>
                      <a:pt x="150" y="20"/>
                      <a:pt x="166" y="25"/>
                    </a:cubicBezTo>
                    <a:cubicBezTo>
                      <a:pt x="163" y="36"/>
                      <a:pt x="153" y="45"/>
                      <a:pt x="153" y="51"/>
                    </a:cubicBezTo>
                    <a:lnTo>
                      <a:pt x="132" y="51"/>
                    </a:lnTo>
                    <a:close/>
                  </a:path>
                </a:pathLst>
              </a:custGeom>
              <a:grp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mn-lt"/>
                </a:endParaRPr>
              </a:p>
            </p:txBody>
          </p:sp>
          <p:sp>
            <p:nvSpPr>
              <p:cNvPr id="668" name="Freeform 158">
                <a:extLst>
                  <a:ext uri="{FF2B5EF4-FFF2-40B4-BE49-F238E27FC236}">
                    <a16:creationId xmlns:a16="http://schemas.microsoft.com/office/drawing/2014/main" id="{5AC6437D-0CED-9192-37AC-0BCD8EB18FA8}"/>
                  </a:ext>
                </a:extLst>
              </p:cNvPr>
              <p:cNvSpPr>
                <a:spLocks/>
              </p:cNvSpPr>
              <p:nvPr/>
            </p:nvSpPr>
            <p:spPr bwMode="auto">
              <a:xfrm>
                <a:off x="2930286" y="3354346"/>
                <a:ext cx="988664" cy="697874"/>
              </a:xfrm>
              <a:custGeom>
                <a:avLst/>
                <a:gdLst>
                  <a:gd name="T0" fmla="*/ 430 w 865"/>
                  <a:gd name="T1" fmla="*/ 177 h 610"/>
                  <a:gd name="T2" fmla="*/ 422 w 865"/>
                  <a:gd name="T3" fmla="*/ 254 h 610"/>
                  <a:gd name="T4" fmla="*/ 430 w 865"/>
                  <a:gd name="T5" fmla="*/ 289 h 610"/>
                  <a:gd name="T6" fmla="*/ 482 w 865"/>
                  <a:gd name="T7" fmla="*/ 346 h 610"/>
                  <a:gd name="T8" fmla="*/ 536 w 865"/>
                  <a:gd name="T9" fmla="*/ 344 h 610"/>
                  <a:gd name="T10" fmla="*/ 561 w 865"/>
                  <a:gd name="T11" fmla="*/ 336 h 610"/>
                  <a:gd name="T12" fmla="*/ 623 w 865"/>
                  <a:gd name="T13" fmla="*/ 274 h 610"/>
                  <a:gd name="T14" fmla="*/ 655 w 865"/>
                  <a:gd name="T15" fmla="*/ 278 h 610"/>
                  <a:gd name="T16" fmla="*/ 642 w 865"/>
                  <a:gd name="T17" fmla="*/ 325 h 610"/>
                  <a:gd name="T18" fmla="*/ 633 w 865"/>
                  <a:gd name="T19" fmla="*/ 346 h 610"/>
                  <a:gd name="T20" fmla="*/ 627 w 865"/>
                  <a:gd name="T21" fmla="*/ 384 h 610"/>
                  <a:gd name="T22" fmla="*/ 614 w 865"/>
                  <a:gd name="T23" fmla="*/ 404 h 610"/>
                  <a:gd name="T24" fmla="*/ 695 w 865"/>
                  <a:gd name="T25" fmla="*/ 408 h 610"/>
                  <a:gd name="T26" fmla="*/ 731 w 865"/>
                  <a:gd name="T27" fmla="*/ 437 h 610"/>
                  <a:gd name="T28" fmla="*/ 726 w 865"/>
                  <a:gd name="T29" fmla="*/ 520 h 610"/>
                  <a:gd name="T30" fmla="*/ 775 w 865"/>
                  <a:gd name="T31" fmla="*/ 570 h 610"/>
                  <a:gd name="T32" fmla="*/ 865 w 865"/>
                  <a:gd name="T33" fmla="*/ 580 h 610"/>
                  <a:gd name="T34" fmla="*/ 838 w 865"/>
                  <a:gd name="T35" fmla="*/ 592 h 610"/>
                  <a:gd name="T36" fmla="*/ 823 w 865"/>
                  <a:gd name="T37" fmla="*/ 570 h 610"/>
                  <a:gd name="T38" fmla="*/ 803 w 865"/>
                  <a:gd name="T39" fmla="*/ 598 h 610"/>
                  <a:gd name="T40" fmla="*/ 766 w 865"/>
                  <a:gd name="T41" fmla="*/ 588 h 610"/>
                  <a:gd name="T42" fmla="*/ 739 w 865"/>
                  <a:gd name="T43" fmla="*/ 583 h 610"/>
                  <a:gd name="T44" fmla="*/ 697 w 865"/>
                  <a:gd name="T45" fmla="*/ 545 h 610"/>
                  <a:gd name="T46" fmla="*/ 689 w 865"/>
                  <a:gd name="T47" fmla="*/ 552 h 610"/>
                  <a:gd name="T48" fmla="*/ 672 w 865"/>
                  <a:gd name="T49" fmla="*/ 507 h 610"/>
                  <a:gd name="T50" fmla="*/ 638 w 865"/>
                  <a:gd name="T51" fmla="*/ 468 h 610"/>
                  <a:gd name="T52" fmla="*/ 592 w 865"/>
                  <a:gd name="T53" fmla="*/ 459 h 610"/>
                  <a:gd name="T54" fmla="*/ 505 w 865"/>
                  <a:gd name="T55" fmla="*/ 407 h 610"/>
                  <a:gd name="T56" fmla="*/ 483 w 865"/>
                  <a:gd name="T57" fmla="*/ 401 h 610"/>
                  <a:gd name="T58" fmla="*/ 439 w 865"/>
                  <a:gd name="T59" fmla="*/ 410 h 610"/>
                  <a:gd name="T60" fmla="*/ 380 w 865"/>
                  <a:gd name="T61" fmla="*/ 385 h 610"/>
                  <a:gd name="T62" fmla="*/ 334 w 865"/>
                  <a:gd name="T63" fmla="*/ 365 h 610"/>
                  <a:gd name="T64" fmla="*/ 301 w 865"/>
                  <a:gd name="T65" fmla="*/ 352 h 610"/>
                  <a:gd name="T66" fmla="*/ 255 w 865"/>
                  <a:gd name="T67" fmla="*/ 310 h 610"/>
                  <a:gd name="T68" fmla="*/ 255 w 865"/>
                  <a:gd name="T69" fmla="*/ 270 h 610"/>
                  <a:gd name="T70" fmla="*/ 176 w 865"/>
                  <a:gd name="T71" fmla="*/ 181 h 610"/>
                  <a:gd name="T72" fmla="*/ 141 w 865"/>
                  <a:gd name="T73" fmla="*/ 123 h 610"/>
                  <a:gd name="T74" fmla="*/ 107 w 865"/>
                  <a:gd name="T75" fmla="*/ 96 h 610"/>
                  <a:gd name="T76" fmla="*/ 84 w 865"/>
                  <a:gd name="T77" fmla="*/ 40 h 610"/>
                  <a:gd name="T78" fmla="*/ 48 w 865"/>
                  <a:gd name="T79" fmla="*/ 34 h 610"/>
                  <a:gd name="T80" fmla="*/ 84 w 865"/>
                  <a:gd name="T81" fmla="*/ 95 h 610"/>
                  <a:gd name="T82" fmla="*/ 126 w 865"/>
                  <a:gd name="T83" fmla="*/ 171 h 610"/>
                  <a:gd name="T84" fmla="*/ 165 w 865"/>
                  <a:gd name="T85" fmla="*/ 234 h 610"/>
                  <a:gd name="T86" fmla="*/ 148 w 865"/>
                  <a:gd name="T87" fmla="*/ 229 h 610"/>
                  <a:gd name="T88" fmla="*/ 111 w 865"/>
                  <a:gd name="T89" fmla="*/ 197 h 610"/>
                  <a:gd name="T90" fmla="*/ 89 w 865"/>
                  <a:gd name="T91" fmla="*/ 151 h 610"/>
                  <a:gd name="T92" fmla="*/ 69 w 865"/>
                  <a:gd name="T93" fmla="*/ 124 h 610"/>
                  <a:gd name="T94" fmla="*/ 19 w 865"/>
                  <a:gd name="T95" fmla="*/ 43 h 610"/>
                  <a:gd name="T96" fmla="*/ 0 w 865"/>
                  <a:gd name="T97" fmla="*/ 0 h 610"/>
                  <a:gd name="T98" fmla="*/ 130 w 865"/>
                  <a:gd name="T99" fmla="*/ 28 h 610"/>
                  <a:gd name="T100" fmla="*/ 193 w 865"/>
                  <a:gd name="T101" fmla="*/ 18 h 610"/>
                  <a:gd name="T102" fmla="*/ 261 w 865"/>
                  <a:gd name="T103" fmla="*/ 52 h 610"/>
                  <a:gd name="T104" fmla="*/ 322 w 865"/>
                  <a:gd name="T105" fmla="*/ 68 h 610"/>
                  <a:gd name="T106" fmla="*/ 428 w 865"/>
                  <a:gd name="T107" fmla="*/ 163 h 610"/>
                  <a:gd name="T108" fmla="*/ 424 w 865"/>
                  <a:gd name="T109" fmla="*/ 155 h 6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865" h="610">
                    <a:moveTo>
                      <a:pt x="427" y="165"/>
                    </a:moveTo>
                    <a:cubicBezTo>
                      <a:pt x="428" y="170"/>
                      <a:pt x="430" y="173"/>
                      <a:pt x="430" y="177"/>
                    </a:cubicBezTo>
                    <a:cubicBezTo>
                      <a:pt x="430" y="192"/>
                      <a:pt x="424" y="197"/>
                      <a:pt x="422" y="209"/>
                    </a:cubicBezTo>
                    <a:cubicBezTo>
                      <a:pt x="422" y="254"/>
                      <a:pt x="422" y="254"/>
                      <a:pt x="422" y="254"/>
                    </a:cubicBezTo>
                    <a:cubicBezTo>
                      <a:pt x="421" y="260"/>
                      <a:pt x="427" y="266"/>
                      <a:pt x="428" y="270"/>
                    </a:cubicBezTo>
                    <a:cubicBezTo>
                      <a:pt x="431" y="277"/>
                      <a:pt x="427" y="282"/>
                      <a:pt x="430" y="289"/>
                    </a:cubicBezTo>
                    <a:cubicBezTo>
                      <a:pt x="433" y="295"/>
                      <a:pt x="443" y="306"/>
                      <a:pt x="449" y="312"/>
                    </a:cubicBezTo>
                    <a:cubicBezTo>
                      <a:pt x="462" y="326"/>
                      <a:pt x="462" y="340"/>
                      <a:pt x="482" y="346"/>
                    </a:cubicBezTo>
                    <a:cubicBezTo>
                      <a:pt x="489" y="348"/>
                      <a:pt x="489" y="356"/>
                      <a:pt x="495" y="356"/>
                    </a:cubicBezTo>
                    <a:cubicBezTo>
                      <a:pt x="509" y="356"/>
                      <a:pt x="521" y="344"/>
                      <a:pt x="536" y="344"/>
                    </a:cubicBezTo>
                    <a:cubicBezTo>
                      <a:pt x="545" y="344"/>
                      <a:pt x="548" y="349"/>
                      <a:pt x="551" y="349"/>
                    </a:cubicBezTo>
                    <a:cubicBezTo>
                      <a:pt x="557" y="349"/>
                      <a:pt x="561" y="340"/>
                      <a:pt x="561" y="336"/>
                    </a:cubicBezTo>
                    <a:cubicBezTo>
                      <a:pt x="564" y="327"/>
                      <a:pt x="577" y="317"/>
                      <a:pt x="577" y="305"/>
                    </a:cubicBezTo>
                    <a:cubicBezTo>
                      <a:pt x="577" y="282"/>
                      <a:pt x="602" y="274"/>
                      <a:pt x="623" y="274"/>
                    </a:cubicBezTo>
                    <a:cubicBezTo>
                      <a:pt x="630" y="274"/>
                      <a:pt x="635" y="274"/>
                      <a:pt x="638" y="276"/>
                    </a:cubicBezTo>
                    <a:cubicBezTo>
                      <a:pt x="641" y="277"/>
                      <a:pt x="651" y="278"/>
                      <a:pt x="655" y="278"/>
                    </a:cubicBezTo>
                    <a:cubicBezTo>
                      <a:pt x="655" y="280"/>
                      <a:pt x="655" y="282"/>
                      <a:pt x="655" y="285"/>
                    </a:cubicBezTo>
                    <a:cubicBezTo>
                      <a:pt x="655" y="296"/>
                      <a:pt x="642" y="310"/>
                      <a:pt x="642" y="325"/>
                    </a:cubicBezTo>
                    <a:cubicBezTo>
                      <a:pt x="642" y="338"/>
                      <a:pt x="638" y="344"/>
                      <a:pt x="633" y="352"/>
                    </a:cubicBezTo>
                    <a:cubicBezTo>
                      <a:pt x="633" y="350"/>
                      <a:pt x="633" y="348"/>
                      <a:pt x="633" y="346"/>
                    </a:cubicBezTo>
                    <a:cubicBezTo>
                      <a:pt x="631" y="346"/>
                      <a:pt x="630" y="346"/>
                      <a:pt x="627" y="346"/>
                    </a:cubicBezTo>
                    <a:cubicBezTo>
                      <a:pt x="627" y="355"/>
                      <a:pt x="627" y="373"/>
                      <a:pt x="627" y="384"/>
                    </a:cubicBezTo>
                    <a:cubicBezTo>
                      <a:pt x="627" y="392"/>
                      <a:pt x="618" y="395"/>
                      <a:pt x="614" y="400"/>
                    </a:cubicBezTo>
                    <a:cubicBezTo>
                      <a:pt x="614" y="402"/>
                      <a:pt x="614" y="402"/>
                      <a:pt x="614" y="404"/>
                    </a:cubicBezTo>
                    <a:cubicBezTo>
                      <a:pt x="614" y="410"/>
                      <a:pt x="618" y="413"/>
                      <a:pt x="623" y="413"/>
                    </a:cubicBezTo>
                    <a:cubicBezTo>
                      <a:pt x="648" y="413"/>
                      <a:pt x="668" y="408"/>
                      <a:pt x="695" y="408"/>
                    </a:cubicBezTo>
                    <a:cubicBezTo>
                      <a:pt x="713" y="408"/>
                      <a:pt x="717" y="422"/>
                      <a:pt x="731" y="425"/>
                    </a:cubicBezTo>
                    <a:cubicBezTo>
                      <a:pt x="731" y="429"/>
                      <a:pt x="731" y="433"/>
                      <a:pt x="731" y="437"/>
                    </a:cubicBezTo>
                    <a:cubicBezTo>
                      <a:pt x="731" y="444"/>
                      <a:pt x="730" y="464"/>
                      <a:pt x="726" y="472"/>
                    </a:cubicBezTo>
                    <a:cubicBezTo>
                      <a:pt x="726" y="490"/>
                      <a:pt x="726" y="507"/>
                      <a:pt x="726" y="520"/>
                    </a:cubicBezTo>
                    <a:cubicBezTo>
                      <a:pt x="726" y="538"/>
                      <a:pt x="742" y="545"/>
                      <a:pt x="754" y="551"/>
                    </a:cubicBezTo>
                    <a:cubicBezTo>
                      <a:pt x="762" y="555"/>
                      <a:pt x="762" y="570"/>
                      <a:pt x="775" y="570"/>
                    </a:cubicBezTo>
                    <a:cubicBezTo>
                      <a:pt x="795" y="570"/>
                      <a:pt x="805" y="554"/>
                      <a:pt x="823" y="554"/>
                    </a:cubicBezTo>
                    <a:cubicBezTo>
                      <a:pt x="844" y="554"/>
                      <a:pt x="853" y="570"/>
                      <a:pt x="865" y="580"/>
                    </a:cubicBezTo>
                    <a:cubicBezTo>
                      <a:pt x="864" y="582"/>
                      <a:pt x="848" y="600"/>
                      <a:pt x="846" y="599"/>
                    </a:cubicBezTo>
                    <a:cubicBezTo>
                      <a:pt x="845" y="597"/>
                      <a:pt x="838" y="595"/>
                      <a:pt x="838" y="592"/>
                    </a:cubicBezTo>
                    <a:cubicBezTo>
                      <a:pt x="838" y="589"/>
                      <a:pt x="841" y="588"/>
                      <a:pt x="842" y="584"/>
                    </a:cubicBezTo>
                    <a:cubicBezTo>
                      <a:pt x="834" y="580"/>
                      <a:pt x="832" y="570"/>
                      <a:pt x="823" y="570"/>
                    </a:cubicBezTo>
                    <a:cubicBezTo>
                      <a:pt x="818" y="570"/>
                      <a:pt x="797" y="586"/>
                      <a:pt x="797" y="591"/>
                    </a:cubicBezTo>
                    <a:cubicBezTo>
                      <a:pt x="797" y="594"/>
                      <a:pt x="801" y="597"/>
                      <a:pt x="803" y="598"/>
                    </a:cubicBezTo>
                    <a:cubicBezTo>
                      <a:pt x="801" y="606"/>
                      <a:pt x="798" y="610"/>
                      <a:pt x="792" y="610"/>
                    </a:cubicBezTo>
                    <a:cubicBezTo>
                      <a:pt x="779" y="610"/>
                      <a:pt x="772" y="595"/>
                      <a:pt x="766" y="588"/>
                    </a:cubicBezTo>
                    <a:cubicBezTo>
                      <a:pt x="761" y="583"/>
                      <a:pt x="748" y="588"/>
                      <a:pt x="743" y="588"/>
                    </a:cubicBezTo>
                    <a:cubicBezTo>
                      <a:pt x="742" y="588"/>
                      <a:pt x="739" y="584"/>
                      <a:pt x="739" y="583"/>
                    </a:cubicBezTo>
                    <a:cubicBezTo>
                      <a:pt x="729" y="580"/>
                      <a:pt x="729" y="573"/>
                      <a:pt x="726" y="566"/>
                    </a:cubicBezTo>
                    <a:cubicBezTo>
                      <a:pt x="723" y="561"/>
                      <a:pt x="698" y="545"/>
                      <a:pt x="697" y="545"/>
                    </a:cubicBezTo>
                    <a:cubicBezTo>
                      <a:pt x="695" y="547"/>
                      <a:pt x="695" y="550"/>
                      <a:pt x="697" y="552"/>
                    </a:cubicBezTo>
                    <a:cubicBezTo>
                      <a:pt x="689" y="552"/>
                      <a:pt x="689" y="552"/>
                      <a:pt x="689" y="552"/>
                    </a:cubicBezTo>
                    <a:cubicBezTo>
                      <a:pt x="678" y="544"/>
                      <a:pt x="686" y="533"/>
                      <a:pt x="682" y="521"/>
                    </a:cubicBezTo>
                    <a:cubicBezTo>
                      <a:pt x="680" y="513"/>
                      <a:pt x="676" y="511"/>
                      <a:pt x="672" y="507"/>
                    </a:cubicBezTo>
                    <a:cubicBezTo>
                      <a:pt x="660" y="495"/>
                      <a:pt x="647" y="487"/>
                      <a:pt x="642" y="468"/>
                    </a:cubicBezTo>
                    <a:cubicBezTo>
                      <a:pt x="641" y="468"/>
                      <a:pt x="639" y="468"/>
                      <a:pt x="638" y="468"/>
                    </a:cubicBezTo>
                    <a:cubicBezTo>
                      <a:pt x="633" y="468"/>
                      <a:pt x="629" y="472"/>
                      <a:pt x="623" y="472"/>
                    </a:cubicBezTo>
                    <a:cubicBezTo>
                      <a:pt x="609" y="472"/>
                      <a:pt x="602" y="464"/>
                      <a:pt x="592" y="459"/>
                    </a:cubicBezTo>
                    <a:cubicBezTo>
                      <a:pt x="577" y="452"/>
                      <a:pt x="567" y="456"/>
                      <a:pt x="552" y="448"/>
                    </a:cubicBezTo>
                    <a:cubicBezTo>
                      <a:pt x="528" y="436"/>
                      <a:pt x="525" y="418"/>
                      <a:pt x="505" y="407"/>
                    </a:cubicBezTo>
                    <a:cubicBezTo>
                      <a:pt x="500" y="407"/>
                      <a:pt x="500" y="407"/>
                      <a:pt x="500" y="407"/>
                    </a:cubicBezTo>
                    <a:cubicBezTo>
                      <a:pt x="494" y="403"/>
                      <a:pt x="489" y="401"/>
                      <a:pt x="483" y="401"/>
                    </a:cubicBezTo>
                    <a:cubicBezTo>
                      <a:pt x="470" y="401"/>
                      <a:pt x="467" y="417"/>
                      <a:pt x="455" y="417"/>
                    </a:cubicBezTo>
                    <a:cubicBezTo>
                      <a:pt x="449" y="417"/>
                      <a:pt x="442" y="411"/>
                      <a:pt x="439" y="410"/>
                    </a:cubicBezTo>
                    <a:cubicBezTo>
                      <a:pt x="433" y="406"/>
                      <a:pt x="428" y="408"/>
                      <a:pt x="422" y="408"/>
                    </a:cubicBezTo>
                    <a:cubicBezTo>
                      <a:pt x="413" y="408"/>
                      <a:pt x="387" y="389"/>
                      <a:pt x="380" y="385"/>
                    </a:cubicBezTo>
                    <a:cubicBezTo>
                      <a:pt x="371" y="381"/>
                      <a:pt x="366" y="386"/>
                      <a:pt x="358" y="383"/>
                    </a:cubicBezTo>
                    <a:cubicBezTo>
                      <a:pt x="347" y="380"/>
                      <a:pt x="345" y="371"/>
                      <a:pt x="334" y="365"/>
                    </a:cubicBezTo>
                    <a:cubicBezTo>
                      <a:pt x="324" y="360"/>
                      <a:pt x="319" y="362"/>
                      <a:pt x="309" y="357"/>
                    </a:cubicBezTo>
                    <a:cubicBezTo>
                      <a:pt x="305" y="355"/>
                      <a:pt x="303" y="354"/>
                      <a:pt x="301" y="352"/>
                    </a:cubicBezTo>
                    <a:cubicBezTo>
                      <a:pt x="292" y="342"/>
                      <a:pt x="268" y="336"/>
                      <a:pt x="266" y="326"/>
                    </a:cubicBezTo>
                    <a:cubicBezTo>
                      <a:pt x="259" y="326"/>
                      <a:pt x="255" y="317"/>
                      <a:pt x="255" y="310"/>
                    </a:cubicBezTo>
                    <a:cubicBezTo>
                      <a:pt x="255" y="301"/>
                      <a:pt x="262" y="297"/>
                      <a:pt x="262" y="288"/>
                    </a:cubicBezTo>
                    <a:cubicBezTo>
                      <a:pt x="262" y="278"/>
                      <a:pt x="256" y="275"/>
                      <a:pt x="255" y="270"/>
                    </a:cubicBezTo>
                    <a:cubicBezTo>
                      <a:pt x="246" y="241"/>
                      <a:pt x="220" y="218"/>
                      <a:pt x="203" y="200"/>
                    </a:cubicBezTo>
                    <a:cubicBezTo>
                      <a:pt x="196" y="193"/>
                      <a:pt x="183" y="189"/>
                      <a:pt x="176" y="181"/>
                    </a:cubicBezTo>
                    <a:cubicBezTo>
                      <a:pt x="170" y="175"/>
                      <a:pt x="175" y="167"/>
                      <a:pt x="171" y="158"/>
                    </a:cubicBezTo>
                    <a:cubicBezTo>
                      <a:pt x="165" y="144"/>
                      <a:pt x="141" y="142"/>
                      <a:pt x="141" y="123"/>
                    </a:cubicBezTo>
                    <a:cubicBezTo>
                      <a:pt x="134" y="122"/>
                      <a:pt x="135" y="121"/>
                      <a:pt x="133" y="123"/>
                    </a:cubicBezTo>
                    <a:cubicBezTo>
                      <a:pt x="123" y="113"/>
                      <a:pt x="115" y="104"/>
                      <a:pt x="107" y="96"/>
                    </a:cubicBezTo>
                    <a:cubicBezTo>
                      <a:pt x="100" y="88"/>
                      <a:pt x="102" y="75"/>
                      <a:pt x="96" y="68"/>
                    </a:cubicBezTo>
                    <a:cubicBezTo>
                      <a:pt x="89" y="61"/>
                      <a:pt x="90" y="43"/>
                      <a:pt x="84" y="40"/>
                    </a:cubicBezTo>
                    <a:cubicBezTo>
                      <a:pt x="71" y="34"/>
                      <a:pt x="59" y="34"/>
                      <a:pt x="49" y="24"/>
                    </a:cubicBezTo>
                    <a:cubicBezTo>
                      <a:pt x="47" y="27"/>
                      <a:pt x="48" y="32"/>
                      <a:pt x="48" y="34"/>
                    </a:cubicBezTo>
                    <a:cubicBezTo>
                      <a:pt x="48" y="51"/>
                      <a:pt x="55" y="61"/>
                      <a:pt x="61" y="75"/>
                    </a:cubicBezTo>
                    <a:cubicBezTo>
                      <a:pt x="67" y="87"/>
                      <a:pt x="77" y="87"/>
                      <a:pt x="84" y="95"/>
                    </a:cubicBezTo>
                    <a:cubicBezTo>
                      <a:pt x="95" y="106"/>
                      <a:pt x="96" y="114"/>
                      <a:pt x="100" y="127"/>
                    </a:cubicBezTo>
                    <a:cubicBezTo>
                      <a:pt x="105" y="146"/>
                      <a:pt x="121" y="154"/>
                      <a:pt x="126" y="171"/>
                    </a:cubicBezTo>
                    <a:cubicBezTo>
                      <a:pt x="132" y="190"/>
                      <a:pt x="137" y="211"/>
                      <a:pt x="150" y="220"/>
                    </a:cubicBezTo>
                    <a:cubicBezTo>
                      <a:pt x="156" y="214"/>
                      <a:pt x="165" y="228"/>
                      <a:pt x="165" y="234"/>
                    </a:cubicBezTo>
                    <a:cubicBezTo>
                      <a:pt x="165" y="238"/>
                      <a:pt x="162" y="246"/>
                      <a:pt x="160" y="246"/>
                    </a:cubicBezTo>
                    <a:cubicBezTo>
                      <a:pt x="158" y="246"/>
                      <a:pt x="148" y="232"/>
                      <a:pt x="148" y="229"/>
                    </a:cubicBezTo>
                    <a:cubicBezTo>
                      <a:pt x="134" y="229"/>
                      <a:pt x="127" y="210"/>
                      <a:pt x="118" y="204"/>
                    </a:cubicBezTo>
                    <a:cubicBezTo>
                      <a:pt x="114" y="201"/>
                      <a:pt x="113" y="201"/>
                      <a:pt x="111" y="197"/>
                    </a:cubicBezTo>
                    <a:cubicBezTo>
                      <a:pt x="111" y="177"/>
                      <a:pt x="111" y="177"/>
                      <a:pt x="111" y="177"/>
                    </a:cubicBezTo>
                    <a:cubicBezTo>
                      <a:pt x="102" y="168"/>
                      <a:pt x="96" y="159"/>
                      <a:pt x="89" y="151"/>
                    </a:cubicBezTo>
                    <a:cubicBezTo>
                      <a:pt x="78" y="140"/>
                      <a:pt x="62" y="142"/>
                      <a:pt x="54" y="131"/>
                    </a:cubicBezTo>
                    <a:cubicBezTo>
                      <a:pt x="58" y="131"/>
                      <a:pt x="76" y="133"/>
                      <a:pt x="69" y="124"/>
                    </a:cubicBezTo>
                    <a:cubicBezTo>
                      <a:pt x="58" y="107"/>
                      <a:pt x="45" y="90"/>
                      <a:pt x="32" y="81"/>
                    </a:cubicBezTo>
                    <a:cubicBezTo>
                      <a:pt x="23" y="75"/>
                      <a:pt x="24" y="53"/>
                      <a:pt x="19" y="43"/>
                    </a:cubicBezTo>
                    <a:cubicBezTo>
                      <a:pt x="12" y="29"/>
                      <a:pt x="6" y="24"/>
                      <a:pt x="0" y="6"/>
                    </a:cubicBezTo>
                    <a:cubicBezTo>
                      <a:pt x="0" y="0"/>
                      <a:pt x="0" y="0"/>
                      <a:pt x="0" y="0"/>
                    </a:cubicBezTo>
                    <a:cubicBezTo>
                      <a:pt x="49" y="0"/>
                      <a:pt x="49" y="0"/>
                      <a:pt x="49" y="0"/>
                    </a:cubicBezTo>
                    <a:cubicBezTo>
                      <a:pt x="130" y="28"/>
                      <a:pt x="130" y="28"/>
                      <a:pt x="130" y="28"/>
                    </a:cubicBezTo>
                    <a:cubicBezTo>
                      <a:pt x="193" y="28"/>
                      <a:pt x="193" y="28"/>
                      <a:pt x="193" y="28"/>
                    </a:cubicBezTo>
                    <a:cubicBezTo>
                      <a:pt x="193" y="18"/>
                      <a:pt x="193" y="18"/>
                      <a:pt x="193" y="18"/>
                    </a:cubicBezTo>
                    <a:cubicBezTo>
                      <a:pt x="208" y="18"/>
                      <a:pt x="208" y="18"/>
                      <a:pt x="208" y="18"/>
                    </a:cubicBezTo>
                    <a:cubicBezTo>
                      <a:pt x="234" y="26"/>
                      <a:pt x="249" y="29"/>
                      <a:pt x="261" y="52"/>
                    </a:cubicBezTo>
                    <a:cubicBezTo>
                      <a:pt x="268" y="63"/>
                      <a:pt x="280" y="90"/>
                      <a:pt x="296" y="90"/>
                    </a:cubicBezTo>
                    <a:cubicBezTo>
                      <a:pt x="310" y="90"/>
                      <a:pt x="305" y="68"/>
                      <a:pt x="322" y="68"/>
                    </a:cubicBezTo>
                    <a:cubicBezTo>
                      <a:pt x="367" y="68"/>
                      <a:pt x="366" y="126"/>
                      <a:pt x="390" y="151"/>
                    </a:cubicBezTo>
                    <a:cubicBezTo>
                      <a:pt x="396" y="158"/>
                      <a:pt x="415" y="162"/>
                      <a:pt x="428" y="163"/>
                    </a:cubicBezTo>
                    <a:cubicBezTo>
                      <a:pt x="428" y="161"/>
                      <a:pt x="424" y="158"/>
                      <a:pt x="424" y="155"/>
                    </a:cubicBezTo>
                    <a:cubicBezTo>
                      <a:pt x="424" y="155"/>
                      <a:pt x="424" y="155"/>
                      <a:pt x="424" y="155"/>
                    </a:cubicBezTo>
                    <a:lnTo>
                      <a:pt x="427" y="165"/>
                    </a:lnTo>
                    <a:close/>
                  </a:path>
                </a:pathLst>
              </a:custGeom>
              <a:grp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mn-lt"/>
                </a:endParaRPr>
              </a:p>
            </p:txBody>
          </p:sp>
          <p:sp>
            <p:nvSpPr>
              <p:cNvPr id="669" name="Freeform 159">
                <a:extLst>
                  <a:ext uri="{FF2B5EF4-FFF2-40B4-BE49-F238E27FC236}">
                    <a16:creationId xmlns:a16="http://schemas.microsoft.com/office/drawing/2014/main" id="{8BDD6DBC-4542-15F2-1256-85EC516677E5}"/>
                  </a:ext>
                </a:extLst>
              </p:cNvPr>
              <p:cNvSpPr>
                <a:spLocks/>
              </p:cNvSpPr>
              <p:nvPr/>
            </p:nvSpPr>
            <p:spPr bwMode="auto">
              <a:xfrm>
                <a:off x="3799576" y="2703915"/>
                <a:ext cx="29078" cy="16835"/>
              </a:xfrm>
              <a:custGeom>
                <a:avLst/>
                <a:gdLst>
                  <a:gd name="T0" fmla="*/ 0 w 26"/>
                  <a:gd name="T1" fmla="*/ 0 h 14"/>
                  <a:gd name="T2" fmla="*/ 26 w 26"/>
                  <a:gd name="T3" fmla="*/ 13 h 14"/>
                  <a:gd name="T4" fmla="*/ 22 w 26"/>
                  <a:gd name="T5" fmla="*/ 13 h 14"/>
                  <a:gd name="T6" fmla="*/ 0 w 26"/>
                  <a:gd name="T7" fmla="*/ 5 h 14"/>
                  <a:gd name="T8" fmla="*/ 0 w 26"/>
                  <a:gd name="T9" fmla="*/ 0 h 14"/>
                </a:gdLst>
                <a:ahLst/>
                <a:cxnLst>
                  <a:cxn ang="0">
                    <a:pos x="T0" y="T1"/>
                  </a:cxn>
                  <a:cxn ang="0">
                    <a:pos x="T2" y="T3"/>
                  </a:cxn>
                  <a:cxn ang="0">
                    <a:pos x="T4" y="T5"/>
                  </a:cxn>
                  <a:cxn ang="0">
                    <a:pos x="T6" y="T7"/>
                  </a:cxn>
                  <a:cxn ang="0">
                    <a:pos x="T8" y="T9"/>
                  </a:cxn>
                </a:cxnLst>
                <a:rect l="0" t="0" r="r" b="b"/>
                <a:pathLst>
                  <a:path w="26" h="14">
                    <a:moveTo>
                      <a:pt x="0" y="0"/>
                    </a:moveTo>
                    <a:cubicBezTo>
                      <a:pt x="13" y="0"/>
                      <a:pt x="26" y="2"/>
                      <a:pt x="26" y="13"/>
                    </a:cubicBezTo>
                    <a:cubicBezTo>
                      <a:pt x="26" y="14"/>
                      <a:pt x="23" y="13"/>
                      <a:pt x="22" y="13"/>
                    </a:cubicBezTo>
                    <a:cubicBezTo>
                      <a:pt x="15" y="13"/>
                      <a:pt x="4" y="10"/>
                      <a:pt x="0" y="5"/>
                    </a:cubicBezTo>
                    <a:cubicBezTo>
                      <a:pt x="1" y="4"/>
                      <a:pt x="1" y="1"/>
                      <a:pt x="0" y="0"/>
                    </a:cubicBezTo>
                    <a:close/>
                  </a:path>
                </a:pathLst>
              </a:custGeom>
              <a:grp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mn-lt"/>
                </a:endParaRPr>
              </a:p>
            </p:txBody>
          </p:sp>
          <p:sp>
            <p:nvSpPr>
              <p:cNvPr id="670" name="Freeform 160">
                <a:extLst>
                  <a:ext uri="{FF2B5EF4-FFF2-40B4-BE49-F238E27FC236}">
                    <a16:creationId xmlns:a16="http://schemas.microsoft.com/office/drawing/2014/main" id="{681B2343-F63E-DE6D-DD05-B6C8C942233A}"/>
                  </a:ext>
                </a:extLst>
              </p:cNvPr>
              <p:cNvSpPr>
                <a:spLocks/>
              </p:cNvSpPr>
              <p:nvPr/>
            </p:nvSpPr>
            <p:spPr bwMode="auto">
              <a:xfrm>
                <a:off x="2654807" y="2789619"/>
                <a:ext cx="116313" cy="79582"/>
              </a:xfrm>
              <a:custGeom>
                <a:avLst/>
                <a:gdLst>
                  <a:gd name="T0" fmla="*/ 0 w 102"/>
                  <a:gd name="T1" fmla="*/ 4 h 69"/>
                  <a:gd name="T2" fmla="*/ 11 w 102"/>
                  <a:gd name="T3" fmla="*/ 0 h 69"/>
                  <a:gd name="T4" fmla="*/ 31 w 102"/>
                  <a:gd name="T5" fmla="*/ 11 h 69"/>
                  <a:gd name="T6" fmla="*/ 102 w 102"/>
                  <a:gd name="T7" fmla="*/ 62 h 69"/>
                  <a:gd name="T8" fmla="*/ 102 w 102"/>
                  <a:gd name="T9" fmla="*/ 69 h 69"/>
                  <a:gd name="T10" fmla="*/ 95 w 102"/>
                  <a:gd name="T11" fmla="*/ 69 h 69"/>
                  <a:gd name="T12" fmla="*/ 39 w 102"/>
                  <a:gd name="T13" fmla="*/ 40 h 69"/>
                  <a:gd name="T14" fmla="*/ 47 w 102"/>
                  <a:gd name="T15" fmla="*/ 32 h 69"/>
                  <a:gd name="T16" fmla="*/ 7 w 102"/>
                  <a:gd name="T17" fmla="*/ 15 h 69"/>
                  <a:gd name="T18" fmla="*/ 15 w 102"/>
                  <a:gd name="T19" fmla="*/ 7 h 69"/>
                  <a:gd name="T20" fmla="*/ 3 w 102"/>
                  <a:gd name="T21" fmla="*/ 4 h 69"/>
                  <a:gd name="T22" fmla="*/ 0 w 102"/>
                  <a:gd name="T23" fmla="*/ 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2" h="69">
                    <a:moveTo>
                      <a:pt x="0" y="4"/>
                    </a:moveTo>
                    <a:cubicBezTo>
                      <a:pt x="3" y="3"/>
                      <a:pt x="7" y="0"/>
                      <a:pt x="11" y="0"/>
                    </a:cubicBezTo>
                    <a:cubicBezTo>
                      <a:pt x="19" y="0"/>
                      <a:pt x="26" y="10"/>
                      <a:pt x="31" y="11"/>
                    </a:cubicBezTo>
                    <a:cubicBezTo>
                      <a:pt x="64" y="23"/>
                      <a:pt x="82" y="42"/>
                      <a:pt x="102" y="62"/>
                    </a:cubicBezTo>
                    <a:cubicBezTo>
                      <a:pt x="102" y="69"/>
                      <a:pt x="102" y="69"/>
                      <a:pt x="102" y="69"/>
                    </a:cubicBezTo>
                    <a:cubicBezTo>
                      <a:pt x="100" y="69"/>
                      <a:pt x="97" y="69"/>
                      <a:pt x="95" y="69"/>
                    </a:cubicBezTo>
                    <a:cubicBezTo>
                      <a:pt x="78" y="69"/>
                      <a:pt x="51" y="48"/>
                      <a:pt x="39" y="40"/>
                    </a:cubicBezTo>
                    <a:cubicBezTo>
                      <a:pt x="40" y="35"/>
                      <a:pt x="44" y="35"/>
                      <a:pt x="47" y="32"/>
                    </a:cubicBezTo>
                    <a:cubicBezTo>
                      <a:pt x="31" y="32"/>
                      <a:pt x="10" y="24"/>
                      <a:pt x="7" y="15"/>
                    </a:cubicBezTo>
                    <a:cubicBezTo>
                      <a:pt x="11" y="13"/>
                      <a:pt x="14" y="10"/>
                      <a:pt x="15" y="7"/>
                    </a:cubicBezTo>
                    <a:cubicBezTo>
                      <a:pt x="11" y="7"/>
                      <a:pt x="3" y="4"/>
                      <a:pt x="3" y="4"/>
                    </a:cubicBezTo>
                    <a:lnTo>
                      <a:pt x="0" y="4"/>
                    </a:lnTo>
                    <a:close/>
                  </a:path>
                </a:pathLst>
              </a:custGeom>
              <a:grp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mn-lt"/>
                </a:endParaRPr>
              </a:p>
            </p:txBody>
          </p:sp>
          <p:sp>
            <p:nvSpPr>
              <p:cNvPr id="671" name="Freeform 161">
                <a:extLst>
                  <a:ext uri="{FF2B5EF4-FFF2-40B4-BE49-F238E27FC236}">
                    <a16:creationId xmlns:a16="http://schemas.microsoft.com/office/drawing/2014/main" id="{B649852C-F353-0162-25D0-D967AF55A22A}"/>
                  </a:ext>
                </a:extLst>
              </p:cNvPr>
              <p:cNvSpPr>
                <a:spLocks/>
              </p:cNvSpPr>
              <p:nvPr/>
            </p:nvSpPr>
            <p:spPr bwMode="auto">
              <a:xfrm>
                <a:off x="2538494" y="2676368"/>
                <a:ext cx="41322" cy="62747"/>
              </a:xfrm>
              <a:custGeom>
                <a:avLst/>
                <a:gdLst>
                  <a:gd name="T0" fmla="*/ 9 w 36"/>
                  <a:gd name="T1" fmla="*/ 21 h 55"/>
                  <a:gd name="T2" fmla="*/ 0 w 36"/>
                  <a:gd name="T3" fmla="*/ 7 h 55"/>
                  <a:gd name="T4" fmla="*/ 0 w 36"/>
                  <a:gd name="T5" fmla="*/ 0 h 55"/>
                  <a:gd name="T6" fmla="*/ 17 w 36"/>
                  <a:gd name="T7" fmla="*/ 6 h 55"/>
                  <a:gd name="T8" fmla="*/ 13 w 36"/>
                  <a:gd name="T9" fmla="*/ 15 h 55"/>
                  <a:gd name="T10" fmla="*/ 23 w 36"/>
                  <a:gd name="T11" fmla="*/ 5 h 55"/>
                  <a:gd name="T12" fmla="*/ 23 w 36"/>
                  <a:gd name="T13" fmla="*/ 22 h 55"/>
                  <a:gd name="T14" fmla="*/ 26 w 36"/>
                  <a:gd name="T15" fmla="*/ 32 h 55"/>
                  <a:gd name="T16" fmla="*/ 23 w 36"/>
                  <a:gd name="T17" fmla="*/ 40 h 55"/>
                  <a:gd name="T18" fmla="*/ 29 w 36"/>
                  <a:gd name="T19" fmla="*/ 55 h 55"/>
                  <a:gd name="T20" fmla="*/ 18 w 36"/>
                  <a:gd name="T21" fmla="*/ 40 h 55"/>
                  <a:gd name="T22" fmla="*/ 21 w 36"/>
                  <a:gd name="T23" fmla="*/ 31 h 55"/>
                  <a:gd name="T24" fmla="*/ 9 w 36"/>
                  <a:gd name="T25" fmla="*/ 21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 h="55">
                    <a:moveTo>
                      <a:pt x="9" y="21"/>
                    </a:moveTo>
                    <a:cubicBezTo>
                      <a:pt x="6" y="21"/>
                      <a:pt x="3" y="11"/>
                      <a:pt x="0" y="7"/>
                    </a:cubicBezTo>
                    <a:cubicBezTo>
                      <a:pt x="0" y="0"/>
                      <a:pt x="0" y="0"/>
                      <a:pt x="0" y="0"/>
                    </a:cubicBezTo>
                    <a:cubicBezTo>
                      <a:pt x="7" y="0"/>
                      <a:pt x="10" y="5"/>
                      <a:pt x="17" y="6"/>
                    </a:cubicBezTo>
                    <a:cubicBezTo>
                      <a:pt x="17" y="7"/>
                      <a:pt x="8" y="15"/>
                      <a:pt x="13" y="15"/>
                    </a:cubicBezTo>
                    <a:cubicBezTo>
                      <a:pt x="18" y="15"/>
                      <a:pt x="21" y="9"/>
                      <a:pt x="23" y="5"/>
                    </a:cubicBezTo>
                    <a:cubicBezTo>
                      <a:pt x="24" y="10"/>
                      <a:pt x="23" y="14"/>
                      <a:pt x="23" y="22"/>
                    </a:cubicBezTo>
                    <a:cubicBezTo>
                      <a:pt x="23" y="26"/>
                      <a:pt x="26" y="28"/>
                      <a:pt x="26" y="32"/>
                    </a:cubicBezTo>
                    <a:cubicBezTo>
                      <a:pt x="26" y="35"/>
                      <a:pt x="23" y="37"/>
                      <a:pt x="23" y="40"/>
                    </a:cubicBezTo>
                    <a:cubicBezTo>
                      <a:pt x="23" y="43"/>
                      <a:pt x="36" y="55"/>
                      <a:pt x="29" y="55"/>
                    </a:cubicBezTo>
                    <a:cubicBezTo>
                      <a:pt x="23" y="55"/>
                      <a:pt x="18" y="46"/>
                      <a:pt x="18" y="40"/>
                    </a:cubicBezTo>
                    <a:cubicBezTo>
                      <a:pt x="18" y="35"/>
                      <a:pt x="21" y="33"/>
                      <a:pt x="21" y="31"/>
                    </a:cubicBezTo>
                    <a:cubicBezTo>
                      <a:pt x="15" y="30"/>
                      <a:pt x="14" y="21"/>
                      <a:pt x="9" y="21"/>
                    </a:cubicBezTo>
                    <a:close/>
                  </a:path>
                </a:pathLst>
              </a:custGeom>
              <a:grp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mn-lt"/>
                </a:endParaRPr>
              </a:p>
            </p:txBody>
          </p:sp>
          <p:sp>
            <p:nvSpPr>
              <p:cNvPr id="672" name="Freeform 162">
                <a:extLst>
                  <a:ext uri="{FF2B5EF4-FFF2-40B4-BE49-F238E27FC236}">
                    <a16:creationId xmlns:a16="http://schemas.microsoft.com/office/drawing/2014/main" id="{A225A251-92F6-03A7-DEE5-5CE93E04F8BA}"/>
                  </a:ext>
                </a:extLst>
              </p:cNvPr>
              <p:cNvSpPr>
                <a:spLocks/>
              </p:cNvSpPr>
              <p:nvPr/>
            </p:nvSpPr>
            <p:spPr bwMode="auto">
              <a:xfrm>
                <a:off x="2008962" y="2538629"/>
                <a:ext cx="53565" cy="36730"/>
              </a:xfrm>
              <a:custGeom>
                <a:avLst/>
                <a:gdLst>
                  <a:gd name="T0" fmla="*/ 36 w 46"/>
                  <a:gd name="T1" fmla="*/ 0 h 32"/>
                  <a:gd name="T2" fmla="*/ 46 w 46"/>
                  <a:gd name="T3" fmla="*/ 0 h 32"/>
                  <a:gd name="T4" fmla="*/ 46 w 46"/>
                  <a:gd name="T5" fmla="*/ 10 h 32"/>
                  <a:gd name="T6" fmla="*/ 16 w 46"/>
                  <a:gd name="T7" fmla="*/ 32 h 32"/>
                  <a:gd name="T8" fmla="*/ 0 w 46"/>
                  <a:gd name="T9" fmla="*/ 22 h 32"/>
                  <a:gd name="T10" fmla="*/ 0 w 46"/>
                  <a:gd name="T11" fmla="*/ 12 h 32"/>
                  <a:gd name="T12" fmla="*/ 36 w 46"/>
                  <a:gd name="T13" fmla="*/ 0 h 32"/>
                </a:gdLst>
                <a:ahLst/>
                <a:cxnLst>
                  <a:cxn ang="0">
                    <a:pos x="T0" y="T1"/>
                  </a:cxn>
                  <a:cxn ang="0">
                    <a:pos x="T2" y="T3"/>
                  </a:cxn>
                  <a:cxn ang="0">
                    <a:pos x="T4" y="T5"/>
                  </a:cxn>
                  <a:cxn ang="0">
                    <a:pos x="T6" y="T7"/>
                  </a:cxn>
                  <a:cxn ang="0">
                    <a:pos x="T8" y="T9"/>
                  </a:cxn>
                  <a:cxn ang="0">
                    <a:pos x="T10" y="T11"/>
                  </a:cxn>
                  <a:cxn ang="0">
                    <a:pos x="T12" y="T13"/>
                  </a:cxn>
                </a:cxnLst>
                <a:rect l="0" t="0" r="r" b="b"/>
                <a:pathLst>
                  <a:path w="46" h="32">
                    <a:moveTo>
                      <a:pt x="36" y="0"/>
                    </a:moveTo>
                    <a:cubicBezTo>
                      <a:pt x="42" y="0"/>
                      <a:pt x="42" y="0"/>
                      <a:pt x="46" y="0"/>
                    </a:cubicBezTo>
                    <a:cubicBezTo>
                      <a:pt x="46" y="10"/>
                      <a:pt x="46" y="10"/>
                      <a:pt x="46" y="10"/>
                    </a:cubicBezTo>
                    <a:cubicBezTo>
                      <a:pt x="32" y="17"/>
                      <a:pt x="27" y="22"/>
                      <a:pt x="16" y="32"/>
                    </a:cubicBezTo>
                    <a:cubicBezTo>
                      <a:pt x="9" y="26"/>
                      <a:pt x="5" y="26"/>
                      <a:pt x="0" y="22"/>
                    </a:cubicBezTo>
                    <a:cubicBezTo>
                      <a:pt x="0" y="12"/>
                      <a:pt x="0" y="12"/>
                      <a:pt x="0" y="12"/>
                    </a:cubicBezTo>
                    <a:cubicBezTo>
                      <a:pt x="13" y="8"/>
                      <a:pt x="23" y="0"/>
                      <a:pt x="36" y="0"/>
                    </a:cubicBezTo>
                    <a:close/>
                  </a:path>
                </a:pathLst>
              </a:custGeom>
              <a:grp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mn-lt"/>
                </a:endParaRPr>
              </a:p>
            </p:txBody>
          </p:sp>
          <p:sp>
            <p:nvSpPr>
              <p:cNvPr id="673" name="Freeform 163">
                <a:extLst>
                  <a:ext uri="{FF2B5EF4-FFF2-40B4-BE49-F238E27FC236}">
                    <a16:creationId xmlns:a16="http://schemas.microsoft.com/office/drawing/2014/main" id="{8124FA33-6C5F-9F2D-50FD-D4E2671F979D}"/>
                  </a:ext>
                </a:extLst>
              </p:cNvPr>
              <p:cNvSpPr>
                <a:spLocks/>
              </p:cNvSpPr>
              <p:nvPr/>
            </p:nvSpPr>
            <p:spPr bwMode="auto">
              <a:xfrm>
                <a:off x="6124313" y="3181408"/>
                <a:ext cx="67339" cy="47443"/>
              </a:xfrm>
              <a:custGeom>
                <a:avLst/>
                <a:gdLst>
                  <a:gd name="T0" fmla="*/ 0 w 59"/>
                  <a:gd name="T1" fmla="*/ 8 h 41"/>
                  <a:gd name="T2" fmla="*/ 0 w 59"/>
                  <a:gd name="T3" fmla="*/ 14 h 41"/>
                  <a:gd name="T4" fmla="*/ 10 w 59"/>
                  <a:gd name="T5" fmla="*/ 18 h 41"/>
                  <a:gd name="T6" fmla="*/ 45 w 59"/>
                  <a:gd name="T7" fmla="*/ 38 h 41"/>
                  <a:gd name="T8" fmla="*/ 51 w 59"/>
                  <a:gd name="T9" fmla="*/ 41 h 41"/>
                  <a:gd name="T10" fmla="*/ 56 w 59"/>
                  <a:gd name="T11" fmla="*/ 36 h 41"/>
                  <a:gd name="T12" fmla="*/ 52 w 59"/>
                  <a:gd name="T13" fmla="*/ 23 h 41"/>
                  <a:gd name="T14" fmla="*/ 56 w 59"/>
                  <a:gd name="T15" fmla="*/ 14 h 41"/>
                  <a:gd name="T16" fmla="*/ 59 w 59"/>
                  <a:gd name="T17" fmla="*/ 5 h 41"/>
                  <a:gd name="T18" fmla="*/ 33 w 59"/>
                  <a:gd name="T19" fmla="*/ 10 h 41"/>
                  <a:gd name="T20" fmla="*/ 0 w 59"/>
                  <a:gd name="T21" fmla="*/ 8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9" h="41">
                    <a:moveTo>
                      <a:pt x="0" y="8"/>
                    </a:moveTo>
                    <a:cubicBezTo>
                      <a:pt x="0" y="14"/>
                      <a:pt x="0" y="14"/>
                      <a:pt x="0" y="14"/>
                    </a:cubicBezTo>
                    <a:cubicBezTo>
                      <a:pt x="2" y="18"/>
                      <a:pt x="8" y="17"/>
                      <a:pt x="10" y="18"/>
                    </a:cubicBezTo>
                    <a:cubicBezTo>
                      <a:pt x="22" y="22"/>
                      <a:pt x="32" y="35"/>
                      <a:pt x="45" y="38"/>
                    </a:cubicBezTo>
                    <a:cubicBezTo>
                      <a:pt x="45" y="41"/>
                      <a:pt x="49" y="41"/>
                      <a:pt x="51" y="41"/>
                    </a:cubicBezTo>
                    <a:cubicBezTo>
                      <a:pt x="53" y="41"/>
                      <a:pt x="56" y="38"/>
                      <a:pt x="56" y="36"/>
                    </a:cubicBezTo>
                    <a:cubicBezTo>
                      <a:pt x="56" y="30"/>
                      <a:pt x="52" y="29"/>
                      <a:pt x="52" y="23"/>
                    </a:cubicBezTo>
                    <a:cubicBezTo>
                      <a:pt x="52" y="20"/>
                      <a:pt x="56" y="14"/>
                      <a:pt x="56" y="14"/>
                    </a:cubicBezTo>
                    <a:cubicBezTo>
                      <a:pt x="59" y="5"/>
                      <a:pt x="59" y="5"/>
                      <a:pt x="59" y="5"/>
                    </a:cubicBezTo>
                    <a:cubicBezTo>
                      <a:pt x="47" y="3"/>
                      <a:pt x="43" y="10"/>
                      <a:pt x="33" y="10"/>
                    </a:cubicBezTo>
                    <a:cubicBezTo>
                      <a:pt x="22" y="10"/>
                      <a:pt x="15" y="0"/>
                      <a:pt x="0" y="8"/>
                    </a:cubicBezTo>
                    <a:close/>
                  </a:path>
                </a:pathLst>
              </a:custGeom>
              <a:grp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mn-lt"/>
                </a:endParaRPr>
              </a:p>
            </p:txBody>
          </p:sp>
          <p:sp>
            <p:nvSpPr>
              <p:cNvPr id="674" name="Freeform 164">
                <a:extLst>
                  <a:ext uri="{FF2B5EF4-FFF2-40B4-BE49-F238E27FC236}">
                    <a16:creationId xmlns:a16="http://schemas.microsoft.com/office/drawing/2014/main" id="{CAB890E1-3589-37B1-4ADC-62DA73D33E61}"/>
                  </a:ext>
                </a:extLst>
              </p:cNvPr>
              <p:cNvSpPr>
                <a:spLocks/>
              </p:cNvSpPr>
              <p:nvPr/>
            </p:nvSpPr>
            <p:spPr bwMode="auto">
              <a:xfrm>
                <a:off x="6029426" y="3039078"/>
                <a:ext cx="22957" cy="47443"/>
              </a:xfrm>
              <a:custGeom>
                <a:avLst/>
                <a:gdLst>
                  <a:gd name="T0" fmla="*/ 5 w 20"/>
                  <a:gd name="T1" fmla="*/ 8 h 41"/>
                  <a:gd name="T2" fmla="*/ 17 w 20"/>
                  <a:gd name="T3" fmla="*/ 0 h 41"/>
                  <a:gd name="T4" fmla="*/ 20 w 20"/>
                  <a:gd name="T5" fmla="*/ 9 h 41"/>
                  <a:gd name="T6" fmla="*/ 14 w 20"/>
                  <a:gd name="T7" fmla="*/ 41 h 41"/>
                  <a:gd name="T8" fmla="*/ 0 w 20"/>
                  <a:gd name="T9" fmla="*/ 10 h 41"/>
                  <a:gd name="T10" fmla="*/ 5 w 20"/>
                  <a:gd name="T11" fmla="*/ 8 h 41"/>
                </a:gdLst>
                <a:ahLst/>
                <a:cxnLst>
                  <a:cxn ang="0">
                    <a:pos x="T0" y="T1"/>
                  </a:cxn>
                  <a:cxn ang="0">
                    <a:pos x="T2" y="T3"/>
                  </a:cxn>
                  <a:cxn ang="0">
                    <a:pos x="T4" y="T5"/>
                  </a:cxn>
                  <a:cxn ang="0">
                    <a:pos x="T6" y="T7"/>
                  </a:cxn>
                  <a:cxn ang="0">
                    <a:pos x="T8" y="T9"/>
                  </a:cxn>
                  <a:cxn ang="0">
                    <a:pos x="T10" y="T11"/>
                  </a:cxn>
                </a:cxnLst>
                <a:rect l="0" t="0" r="r" b="b"/>
                <a:pathLst>
                  <a:path w="20" h="41">
                    <a:moveTo>
                      <a:pt x="5" y="8"/>
                    </a:moveTo>
                    <a:cubicBezTo>
                      <a:pt x="11" y="8"/>
                      <a:pt x="14" y="1"/>
                      <a:pt x="17" y="0"/>
                    </a:cubicBezTo>
                    <a:cubicBezTo>
                      <a:pt x="17" y="4"/>
                      <a:pt x="18" y="8"/>
                      <a:pt x="20" y="9"/>
                    </a:cubicBezTo>
                    <a:cubicBezTo>
                      <a:pt x="18" y="18"/>
                      <a:pt x="16" y="36"/>
                      <a:pt x="14" y="41"/>
                    </a:cubicBezTo>
                    <a:cubicBezTo>
                      <a:pt x="6" y="39"/>
                      <a:pt x="4" y="16"/>
                      <a:pt x="0" y="10"/>
                    </a:cubicBezTo>
                    <a:cubicBezTo>
                      <a:pt x="1" y="10"/>
                      <a:pt x="4" y="8"/>
                      <a:pt x="5" y="8"/>
                    </a:cubicBezTo>
                    <a:close/>
                  </a:path>
                </a:pathLst>
              </a:custGeom>
              <a:grp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mn-lt"/>
                </a:endParaRPr>
              </a:p>
            </p:txBody>
          </p:sp>
          <p:sp>
            <p:nvSpPr>
              <p:cNvPr id="675" name="Freeform 165">
                <a:extLst>
                  <a:ext uri="{FF2B5EF4-FFF2-40B4-BE49-F238E27FC236}">
                    <a16:creationId xmlns:a16="http://schemas.microsoft.com/office/drawing/2014/main" id="{F952C92C-CD32-8FF9-704E-F2378D7474F4}"/>
                  </a:ext>
                </a:extLst>
              </p:cNvPr>
              <p:cNvSpPr>
                <a:spLocks/>
              </p:cNvSpPr>
              <p:nvPr/>
            </p:nvSpPr>
            <p:spPr bwMode="auto">
              <a:xfrm>
                <a:off x="6024835" y="3092643"/>
                <a:ext cx="35200" cy="68869"/>
              </a:xfrm>
              <a:custGeom>
                <a:avLst/>
                <a:gdLst>
                  <a:gd name="T0" fmla="*/ 7 w 32"/>
                  <a:gd name="T1" fmla="*/ 27 h 60"/>
                  <a:gd name="T2" fmla="*/ 0 w 32"/>
                  <a:gd name="T3" fmla="*/ 11 h 60"/>
                  <a:gd name="T4" fmla="*/ 16 w 32"/>
                  <a:gd name="T5" fmla="*/ 0 h 60"/>
                  <a:gd name="T6" fmla="*/ 25 w 32"/>
                  <a:gd name="T7" fmla="*/ 5 h 60"/>
                  <a:gd name="T8" fmla="*/ 30 w 32"/>
                  <a:gd name="T9" fmla="*/ 38 h 60"/>
                  <a:gd name="T10" fmla="*/ 10 w 32"/>
                  <a:gd name="T11" fmla="*/ 60 h 60"/>
                  <a:gd name="T12" fmla="*/ 3 w 32"/>
                  <a:gd name="T13" fmla="*/ 43 h 60"/>
                  <a:gd name="T14" fmla="*/ 7 w 32"/>
                  <a:gd name="T15" fmla="*/ 27 h 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60">
                    <a:moveTo>
                      <a:pt x="7" y="27"/>
                    </a:moveTo>
                    <a:cubicBezTo>
                      <a:pt x="7" y="21"/>
                      <a:pt x="0" y="17"/>
                      <a:pt x="0" y="11"/>
                    </a:cubicBezTo>
                    <a:cubicBezTo>
                      <a:pt x="8" y="8"/>
                      <a:pt x="9" y="0"/>
                      <a:pt x="16" y="0"/>
                    </a:cubicBezTo>
                    <a:cubicBezTo>
                      <a:pt x="21" y="0"/>
                      <a:pt x="23" y="5"/>
                      <a:pt x="25" y="5"/>
                    </a:cubicBezTo>
                    <a:cubicBezTo>
                      <a:pt x="32" y="18"/>
                      <a:pt x="30" y="25"/>
                      <a:pt x="30" y="38"/>
                    </a:cubicBezTo>
                    <a:cubicBezTo>
                      <a:pt x="30" y="49"/>
                      <a:pt x="16" y="60"/>
                      <a:pt x="10" y="60"/>
                    </a:cubicBezTo>
                    <a:cubicBezTo>
                      <a:pt x="3" y="60"/>
                      <a:pt x="3" y="50"/>
                      <a:pt x="3" y="43"/>
                    </a:cubicBezTo>
                    <a:cubicBezTo>
                      <a:pt x="3" y="37"/>
                      <a:pt x="7" y="33"/>
                      <a:pt x="7" y="27"/>
                    </a:cubicBezTo>
                    <a:close/>
                  </a:path>
                </a:pathLst>
              </a:custGeom>
              <a:grp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mn-lt"/>
                </a:endParaRPr>
              </a:p>
            </p:txBody>
          </p:sp>
          <p:sp>
            <p:nvSpPr>
              <p:cNvPr id="676" name="Freeform 166">
                <a:extLst>
                  <a:ext uri="{FF2B5EF4-FFF2-40B4-BE49-F238E27FC236}">
                    <a16:creationId xmlns:a16="http://schemas.microsoft.com/office/drawing/2014/main" id="{6F00366B-C966-E1C4-BC9D-3C7AC0AD2FBA}"/>
                  </a:ext>
                </a:extLst>
              </p:cNvPr>
              <p:cNvSpPr>
                <a:spLocks/>
              </p:cNvSpPr>
              <p:nvPr/>
            </p:nvSpPr>
            <p:spPr bwMode="auto">
              <a:xfrm>
                <a:off x="5884034" y="3133965"/>
                <a:ext cx="18365" cy="13774"/>
              </a:xfrm>
              <a:custGeom>
                <a:avLst/>
                <a:gdLst>
                  <a:gd name="T0" fmla="*/ 16 w 16"/>
                  <a:gd name="T1" fmla="*/ 9 h 13"/>
                  <a:gd name="T2" fmla="*/ 10 w 16"/>
                  <a:gd name="T3" fmla="*/ 13 h 13"/>
                  <a:gd name="T4" fmla="*/ 0 w 16"/>
                  <a:gd name="T5" fmla="*/ 6 h 13"/>
                  <a:gd name="T6" fmla="*/ 12 w 16"/>
                  <a:gd name="T7" fmla="*/ 0 h 13"/>
                  <a:gd name="T8" fmla="*/ 16 w 16"/>
                  <a:gd name="T9" fmla="*/ 9 h 13"/>
                </a:gdLst>
                <a:ahLst/>
                <a:cxnLst>
                  <a:cxn ang="0">
                    <a:pos x="T0" y="T1"/>
                  </a:cxn>
                  <a:cxn ang="0">
                    <a:pos x="T2" y="T3"/>
                  </a:cxn>
                  <a:cxn ang="0">
                    <a:pos x="T4" y="T5"/>
                  </a:cxn>
                  <a:cxn ang="0">
                    <a:pos x="T6" y="T7"/>
                  </a:cxn>
                  <a:cxn ang="0">
                    <a:pos x="T8" y="T9"/>
                  </a:cxn>
                </a:cxnLst>
                <a:rect l="0" t="0" r="r" b="b"/>
                <a:pathLst>
                  <a:path w="16" h="13">
                    <a:moveTo>
                      <a:pt x="16" y="9"/>
                    </a:moveTo>
                    <a:cubicBezTo>
                      <a:pt x="16" y="11"/>
                      <a:pt x="12" y="13"/>
                      <a:pt x="10" y="13"/>
                    </a:cubicBezTo>
                    <a:cubicBezTo>
                      <a:pt x="7" y="13"/>
                      <a:pt x="0" y="6"/>
                      <a:pt x="0" y="6"/>
                    </a:cubicBezTo>
                    <a:cubicBezTo>
                      <a:pt x="4" y="3"/>
                      <a:pt x="7" y="1"/>
                      <a:pt x="12" y="0"/>
                    </a:cubicBezTo>
                    <a:cubicBezTo>
                      <a:pt x="12" y="2"/>
                      <a:pt x="16" y="6"/>
                      <a:pt x="16" y="9"/>
                    </a:cubicBezTo>
                    <a:close/>
                  </a:path>
                </a:pathLst>
              </a:custGeom>
              <a:grp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mn-lt"/>
                </a:endParaRPr>
              </a:p>
            </p:txBody>
          </p:sp>
          <p:sp>
            <p:nvSpPr>
              <p:cNvPr id="677" name="Freeform 167">
                <a:extLst>
                  <a:ext uri="{FF2B5EF4-FFF2-40B4-BE49-F238E27FC236}">
                    <a16:creationId xmlns:a16="http://schemas.microsoft.com/office/drawing/2014/main" id="{72CEEA2B-173E-23DD-5112-C723F601F833}"/>
                  </a:ext>
                </a:extLst>
              </p:cNvPr>
              <p:cNvSpPr>
                <a:spLocks/>
              </p:cNvSpPr>
              <p:nvPr/>
            </p:nvSpPr>
            <p:spPr bwMode="auto">
              <a:xfrm>
                <a:off x="6063096" y="2610559"/>
                <a:ext cx="22957" cy="29078"/>
              </a:xfrm>
              <a:custGeom>
                <a:avLst/>
                <a:gdLst>
                  <a:gd name="T0" fmla="*/ 18 w 20"/>
                  <a:gd name="T1" fmla="*/ 18 h 25"/>
                  <a:gd name="T2" fmla="*/ 0 w 20"/>
                  <a:gd name="T3" fmla="*/ 8 h 25"/>
                  <a:gd name="T4" fmla="*/ 0 w 20"/>
                  <a:gd name="T5" fmla="*/ 0 h 25"/>
                  <a:gd name="T6" fmla="*/ 15 w 20"/>
                  <a:gd name="T7" fmla="*/ 0 h 25"/>
                  <a:gd name="T8" fmla="*/ 20 w 20"/>
                  <a:gd name="T9" fmla="*/ 16 h 25"/>
                  <a:gd name="T10" fmla="*/ 18 w 20"/>
                  <a:gd name="T11" fmla="*/ 25 h 25"/>
                  <a:gd name="T12" fmla="*/ 18 w 20"/>
                  <a:gd name="T13" fmla="*/ 18 h 25"/>
                </a:gdLst>
                <a:ahLst/>
                <a:cxnLst>
                  <a:cxn ang="0">
                    <a:pos x="T0" y="T1"/>
                  </a:cxn>
                  <a:cxn ang="0">
                    <a:pos x="T2" y="T3"/>
                  </a:cxn>
                  <a:cxn ang="0">
                    <a:pos x="T4" y="T5"/>
                  </a:cxn>
                  <a:cxn ang="0">
                    <a:pos x="T6" y="T7"/>
                  </a:cxn>
                  <a:cxn ang="0">
                    <a:pos x="T8" y="T9"/>
                  </a:cxn>
                  <a:cxn ang="0">
                    <a:pos x="T10" y="T11"/>
                  </a:cxn>
                  <a:cxn ang="0">
                    <a:pos x="T12" y="T13"/>
                  </a:cxn>
                </a:cxnLst>
                <a:rect l="0" t="0" r="r" b="b"/>
                <a:pathLst>
                  <a:path w="20" h="25">
                    <a:moveTo>
                      <a:pt x="18" y="18"/>
                    </a:moveTo>
                    <a:cubicBezTo>
                      <a:pt x="9" y="18"/>
                      <a:pt x="0" y="16"/>
                      <a:pt x="0" y="8"/>
                    </a:cubicBezTo>
                    <a:cubicBezTo>
                      <a:pt x="0" y="5"/>
                      <a:pt x="0" y="2"/>
                      <a:pt x="0" y="0"/>
                    </a:cubicBezTo>
                    <a:cubicBezTo>
                      <a:pt x="15" y="0"/>
                      <a:pt x="15" y="0"/>
                      <a:pt x="15" y="0"/>
                    </a:cubicBezTo>
                    <a:cubicBezTo>
                      <a:pt x="15" y="9"/>
                      <a:pt x="20" y="8"/>
                      <a:pt x="20" y="16"/>
                    </a:cubicBezTo>
                    <a:cubicBezTo>
                      <a:pt x="20" y="22"/>
                      <a:pt x="19" y="21"/>
                      <a:pt x="18" y="25"/>
                    </a:cubicBezTo>
                    <a:cubicBezTo>
                      <a:pt x="18" y="22"/>
                      <a:pt x="18" y="21"/>
                      <a:pt x="18" y="18"/>
                    </a:cubicBezTo>
                    <a:close/>
                  </a:path>
                </a:pathLst>
              </a:custGeom>
              <a:grp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mn-lt"/>
                </a:endParaRPr>
              </a:p>
            </p:txBody>
          </p:sp>
          <p:sp>
            <p:nvSpPr>
              <p:cNvPr id="678" name="Freeform 168">
                <a:extLst>
                  <a:ext uri="{FF2B5EF4-FFF2-40B4-BE49-F238E27FC236}">
                    <a16:creationId xmlns:a16="http://schemas.microsoft.com/office/drawing/2014/main" id="{FBAC3E1A-FA58-5E73-5399-89A726F90078}"/>
                  </a:ext>
                </a:extLst>
              </p:cNvPr>
              <p:cNvSpPr>
                <a:spLocks/>
              </p:cNvSpPr>
              <p:nvPr/>
            </p:nvSpPr>
            <p:spPr bwMode="auto">
              <a:xfrm>
                <a:off x="6090643" y="2584542"/>
                <a:ext cx="38261" cy="59687"/>
              </a:xfrm>
              <a:custGeom>
                <a:avLst/>
                <a:gdLst>
                  <a:gd name="T0" fmla="*/ 5 w 34"/>
                  <a:gd name="T1" fmla="*/ 47 h 52"/>
                  <a:gd name="T2" fmla="*/ 16 w 34"/>
                  <a:gd name="T3" fmla="*/ 36 h 52"/>
                  <a:gd name="T4" fmla="*/ 0 w 34"/>
                  <a:gd name="T5" fmla="*/ 24 h 52"/>
                  <a:gd name="T6" fmla="*/ 14 w 34"/>
                  <a:gd name="T7" fmla="*/ 0 h 52"/>
                  <a:gd name="T8" fmla="*/ 34 w 34"/>
                  <a:gd name="T9" fmla="*/ 20 h 52"/>
                  <a:gd name="T10" fmla="*/ 11 w 34"/>
                  <a:gd name="T11" fmla="*/ 52 h 52"/>
                  <a:gd name="T12" fmla="*/ 0 w 34"/>
                  <a:gd name="T13" fmla="*/ 48 h 52"/>
                  <a:gd name="T14" fmla="*/ 4 w 34"/>
                  <a:gd name="T15" fmla="*/ 44 h 52"/>
                  <a:gd name="T16" fmla="*/ 5 w 34"/>
                  <a:gd name="T17" fmla="*/ 4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5" y="47"/>
                    </a:moveTo>
                    <a:cubicBezTo>
                      <a:pt x="11" y="46"/>
                      <a:pt x="16" y="40"/>
                      <a:pt x="16" y="36"/>
                    </a:cubicBezTo>
                    <a:cubicBezTo>
                      <a:pt x="8" y="35"/>
                      <a:pt x="0" y="28"/>
                      <a:pt x="0" y="24"/>
                    </a:cubicBezTo>
                    <a:cubicBezTo>
                      <a:pt x="0" y="20"/>
                      <a:pt x="9" y="0"/>
                      <a:pt x="14" y="0"/>
                    </a:cubicBezTo>
                    <a:cubicBezTo>
                      <a:pt x="30" y="0"/>
                      <a:pt x="30" y="7"/>
                      <a:pt x="34" y="20"/>
                    </a:cubicBezTo>
                    <a:cubicBezTo>
                      <a:pt x="21" y="24"/>
                      <a:pt x="27" y="52"/>
                      <a:pt x="11" y="52"/>
                    </a:cubicBezTo>
                    <a:cubicBezTo>
                      <a:pt x="5" y="52"/>
                      <a:pt x="1" y="48"/>
                      <a:pt x="0" y="48"/>
                    </a:cubicBezTo>
                    <a:cubicBezTo>
                      <a:pt x="1" y="46"/>
                      <a:pt x="3" y="44"/>
                      <a:pt x="4" y="44"/>
                    </a:cubicBezTo>
                    <a:lnTo>
                      <a:pt x="5" y="47"/>
                    </a:lnTo>
                    <a:close/>
                  </a:path>
                </a:pathLst>
              </a:custGeom>
              <a:grp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mn-lt"/>
                </a:endParaRPr>
              </a:p>
            </p:txBody>
          </p:sp>
          <p:sp>
            <p:nvSpPr>
              <p:cNvPr id="679" name="Freeform 169">
                <a:extLst>
                  <a:ext uri="{FF2B5EF4-FFF2-40B4-BE49-F238E27FC236}">
                    <a16:creationId xmlns:a16="http://schemas.microsoft.com/office/drawing/2014/main" id="{05569F8E-EEAC-DD0F-F963-6C6F32968305}"/>
                  </a:ext>
                </a:extLst>
              </p:cNvPr>
              <p:cNvSpPr>
                <a:spLocks/>
              </p:cNvSpPr>
              <p:nvPr/>
            </p:nvSpPr>
            <p:spPr bwMode="auto">
              <a:xfrm>
                <a:off x="6258992" y="2517204"/>
                <a:ext cx="22957" cy="35200"/>
              </a:xfrm>
              <a:custGeom>
                <a:avLst/>
                <a:gdLst>
                  <a:gd name="T0" fmla="*/ 14 w 20"/>
                  <a:gd name="T1" fmla="*/ 10 h 30"/>
                  <a:gd name="T2" fmla="*/ 3 w 20"/>
                  <a:gd name="T3" fmla="*/ 30 h 30"/>
                  <a:gd name="T4" fmla="*/ 3 w 20"/>
                  <a:gd name="T5" fmla="*/ 20 h 30"/>
                  <a:gd name="T6" fmla="*/ 20 w 20"/>
                  <a:gd name="T7" fmla="*/ 0 h 30"/>
                  <a:gd name="T8" fmla="*/ 14 w 20"/>
                  <a:gd name="T9" fmla="*/ 10 h 30"/>
                </a:gdLst>
                <a:ahLst/>
                <a:cxnLst>
                  <a:cxn ang="0">
                    <a:pos x="T0" y="T1"/>
                  </a:cxn>
                  <a:cxn ang="0">
                    <a:pos x="T2" y="T3"/>
                  </a:cxn>
                  <a:cxn ang="0">
                    <a:pos x="T4" y="T5"/>
                  </a:cxn>
                  <a:cxn ang="0">
                    <a:pos x="T6" y="T7"/>
                  </a:cxn>
                  <a:cxn ang="0">
                    <a:pos x="T8" y="T9"/>
                  </a:cxn>
                </a:cxnLst>
                <a:rect l="0" t="0" r="r" b="b"/>
                <a:pathLst>
                  <a:path w="20" h="30">
                    <a:moveTo>
                      <a:pt x="14" y="10"/>
                    </a:moveTo>
                    <a:cubicBezTo>
                      <a:pt x="14" y="19"/>
                      <a:pt x="8" y="23"/>
                      <a:pt x="3" y="30"/>
                    </a:cubicBezTo>
                    <a:cubicBezTo>
                      <a:pt x="0" y="27"/>
                      <a:pt x="3" y="24"/>
                      <a:pt x="3" y="20"/>
                    </a:cubicBezTo>
                    <a:cubicBezTo>
                      <a:pt x="3" y="15"/>
                      <a:pt x="7" y="1"/>
                      <a:pt x="20" y="0"/>
                    </a:cubicBezTo>
                    <a:cubicBezTo>
                      <a:pt x="19" y="3"/>
                      <a:pt x="14" y="6"/>
                      <a:pt x="14" y="10"/>
                    </a:cubicBezTo>
                    <a:close/>
                  </a:path>
                </a:pathLst>
              </a:custGeom>
              <a:grp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mn-lt"/>
                </a:endParaRPr>
              </a:p>
            </p:txBody>
          </p:sp>
          <p:sp>
            <p:nvSpPr>
              <p:cNvPr id="680" name="Freeform 170">
                <a:extLst>
                  <a:ext uri="{FF2B5EF4-FFF2-40B4-BE49-F238E27FC236}">
                    <a16:creationId xmlns:a16="http://schemas.microsoft.com/office/drawing/2014/main" id="{6C528937-6BEC-AF88-21BC-AEC3768AD911}"/>
                  </a:ext>
                </a:extLst>
              </p:cNvPr>
              <p:cNvSpPr>
                <a:spLocks/>
              </p:cNvSpPr>
              <p:nvPr/>
            </p:nvSpPr>
            <p:spPr bwMode="auto">
              <a:xfrm>
                <a:off x="6352349" y="2472821"/>
                <a:ext cx="29078" cy="39791"/>
              </a:xfrm>
              <a:custGeom>
                <a:avLst/>
                <a:gdLst>
                  <a:gd name="T0" fmla="*/ 20 w 26"/>
                  <a:gd name="T1" fmla="*/ 18 h 36"/>
                  <a:gd name="T2" fmla="*/ 20 w 26"/>
                  <a:gd name="T3" fmla="*/ 28 h 36"/>
                  <a:gd name="T4" fmla="*/ 7 w 26"/>
                  <a:gd name="T5" fmla="*/ 36 h 36"/>
                  <a:gd name="T6" fmla="*/ 0 w 26"/>
                  <a:gd name="T7" fmla="*/ 24 h 36"/>
                  <a:gd name="T8" fmla="*/ 16 w 26"/>
                  <a:gd name="T9" fmla="*/ 18 h 36"/>
                  <a:gd name="T10" fmla="*/ 11 w 26"/>
                  <a:gd name="T11" fmla="*/ 8 h 36"/>
                  <a:gd name="T12" fmla="*/ 18 w 26"/>
                  <a:gd name="T13" fmla="*/ 0 h 36"/>
                  <a:gd name="T14" fmla="*/ 26 w 26"/>
                  <a:gd name="T15" fmla="*/ 8 h 36"/>
                  <a:gd name="T16" fmla="*/ 20 w 26"/>
                  <a:gd name="T17" fmla="*/ 18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36">
                    <a:moveTo>
                      <a:pt x="20" y="18"/>
                    </a:moveTo>
                    <a:cubicBezTo>
                      <a:pt x="20" y="22"/>
                      <a:pt x="20" y="25"/>
                      <a:pt x="20" y="28"/>
                    </a:cubicBezTo>
                    <a:cubicBezTo>
                      <a:pt x="20" y="30"/>
                      <a:pt x="10" y="36"/>
                      <a:pt x="7" y="36"/>
                    </a:cubicBezTo>
                    <a:cubicBezTo>
                      <a:pt x="0" y="36"/>
                      <a:pt x="0" y="29"/>
                      <a:pt x="0" y="24"/>
                    </a:cubicBezTo>
                    <a:cubicBezTo>
                      <a:pt x="6" y="23"/>
                      <a:pt x="10" y="18"/>
                      <a:pt x="16" y="18"/>
                    </a:cubicBezTo>
                    <a:cubicBezTo>
                      <a:pt x="14" y="14"/>
                      <a:pt x="11" y="12"/>
                      <a:pt x="11" y="8"/>
                    </a:cubicBezTo>
                    <a:cubicBezTo>
                      <a:pt x="11" y="4"/>
                      <a:pt x="18" y="0"/>
                      <a:pt x="18" y="0"/>
                    </a:cubicBezTo>
                    <a:cubicBezTo>
                      <a:pt x="22" y="5"/>
                      <a:pt x="23" y="6"/>
                      <a:pt x="26" y="8"/>
                    </a:cubicBezTo>
                    <a:cubicBezTo>
                      <a:pt x="25" y="12"/>
                      <a:pt x="22" y="18"/>
                      <a:pt x="20" y="18"/>
                    </a:cubicBezTo>
                    <a:close/>
                  </a:path>
                </a:pathLst>
              </a:custGeom>
              <a:grp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mn-lt"/>
                </a:endParaRPr>
              </a:p>
            </p:txBody>
          </p:sp>
          <p:sp>
            <p:nvSpPr>
              <p:cNvPr id="681" name="Freeform 171">
                <a:extLst>
                  <a:ext uri="{FF2B5EF4-FFF2-40B4-BE49-F238E27FC236}">
                    <a16:creationId xmlns:a16="http://schemas.microsoft.com/office/drawing/2014/main" id="{957A0DF0-C1B6-D5F5-7048-1D929A80376C}"/>
                  </a:ext>
                </a:extLst>
              </p:cNvPr>
              <p:cNvSpPr>
                <a:spLocks/>
              </p:cNvSpPr>
              <p:nvPr/>
            </p:nvSpPr>
            <p:spPr bwMode="auto">
              <a:xfrm>
                <a:off x="6405914" y="3265581"/>
                <a:ext cx="53565" cy="16835"/>
              </a:xfrm>
              <a:custGeom>
                <a:avLst/>
                <a:gdLst>
                  <a:gd name="T0" fmla="*/ 47 w 47"/>
                  <a:gd name="T1" fmla="*/ 8 h 14"/>
                  <a:gd name="T2" fmla="*/ 28 w 47"/>
                  <a:gd name="T3" fmla="*/ 10 h 14"/>
                  <a:gd name="T4" fmla="*/ 0 w 47"/>
                  <a:gd name="T5" fmla="*/ 3 h 14"/>
                  <a:gd name="T6" fmla="*/ 47 w 47"/>
                  <a:gd name="T7" fmla="*/ 8 h 14"/>
                </a:gdLst>
                <a:ahLst/>
                <a:cxnLst>
                  <a:cxn ang="0">
                    <a:pos x="T0" y="T1"/>
                  </a:cxn>
                  <a:cxn ang="0">
                    <a:pos x="T2" y="T3"/>
                  </a:cxn>
                  <a:cxn ang="0">
                    <a:pos x="T4" y="T5"/>
                  </a:cxn>
                  <a:cxn ang="0">
                    <a:pos x="T6" y="T7"/>
                  </a:cxn>
                </a:cxnLst>
                <a:rect l="0" t="0" r="r" b="b"/>
                <a:pathLst>
                  <a:path w="47" h="14">
                    <a:moveTo>
                      <a:pt x="47" y="8"/>
                    </a:moveTo>
                    <a:cubicBezTo>
                      <a:pt x="37" y="14"/>
                      <a:pt x="34" y="10"/>
                      <a:pt x="28" y="10"/>
                    </a:cubicBezTo>
                    <a:cubicBezTo>
                      <a:pt x="22" y="10"/>
                      <a:pt x="8" y="8"/>
                      <a:pt x="0" y="3"/>
                    </a:cubicBezTo>
                    <a:cubicBezTo>
                      <a:pt x="16" y="0"/>
                      <a:pt x="34" y="4"/>
                      <a:pt x="47" y="8"/>
                    </a:cubicBezTo>
                    <a:close/>
                  </a:path>
                </a:pathLst>
              </a:custGeom>
              <a:grp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mn-lt"/>
                </a:endParaRPr>
              </a:p>
            </p:txBody>
          </p:sp>
          <p:sp>
            <p:nvSpPr>
              <p:cNvPr id="682" name="Freeform 172">
                <a:extLst>
                  <a:ext uri="{FF2B5EF4-FFF2-40B4-BE49-F238E27FC236}">
                    <a16:creationId xmlns:a16="http://schemas.microsoft.com/office/drawing/2014/main" id="{D69AFFA3-C35A-12E8-C959-20F2962D375C}"/>
                  </a:ext>
                </a:extLst>
              </p:cNvPr>
              <p:cNvSpPr>
                <a:spLocks/>
              </p:cNvSpPr>
              <p:nvPr/>
            </p:nvSpPr>
            <p:spPr bwMode="auto">
              <a:xfrm>
                <a:off x="6614054" y="3259460"/>
                <a:ext cx="50504" cy="27548"/>
              </a:xfrm>
              <a:custGeom>
                <a:avLst/>
                <a:gdLst>
                  <a:gd name="T0" fmla="*/ 9 w 44"/>
                  <a:gd name="T1" fmla="*/ 24 h 24"/>
                  <a:gd name="T2" fmla="*/ 4 w 44"/>
                  <a:gd name="T3" fmla="*/ 20 h 24"/>
                  <a:gd name="T4" fmla="*/ 0 w 44"/>
                  <a:gd name="T5" fmla="*/ 16 h 24"/>
                  <a:gd name="T6" fmla="*/ 44 w 44"/>
                  <a:gd name="T7" fmla="*/ 0 h 24"/>
                  <a:gd name="T8" fmla="*/ 34 w 44"/>
                  <a:gd name="T9" fmla="*/ 7 h 24"/>
                  <a:gd name="T10" fmla="*/ 33 w 44"/>
                  <a:gd name="T11" fmla="*/ 15 h 24"/>
                  <a:gd name="T12" fmla="*/ 9 w 44"/>
                  <a:gd name="T13" fmla="*/ 24 h 24"/>
                </a:gdLst>
                <a:ahLst/>
                <a:cxnLst>
                  <a:cxn ang="0">
                    <a:pos x="T0" y="T1"/>
                  </a:cxn>
                  <a:cxn ang="0">
                    <a:pos x="T2" y="T3"/>
                  </a:cxn>
                  <a:cxn ang="0">
                    <a:pos x="T4" y="T5"/>
                  </a:cxn>
                  <a:cxn ang="0">
                    <a:pos x="T6" y="T7"/>
                  </a:cxn>
                  <a:cxn ang="0">
                    <a:pos x="T8" y="T9"/>
                  </a:cxn>
                  <a:cxn ang="0">
                    <a:pos x="T10" y="T11"/>
                  </a:cxn>
                  <a:cxn ang="0">
                    <a:pos x="T12" y="T13"/>
                  </a:cxn>
                </a:cxnLst>
                <a:rect l="0" t="0" r="r" b="b"/>
                <a:pathLst>
                  <a:path w="44" h="24">
                    <a:moveTo>
                      <a:pt x="9" y="24"/>
                    </a:moveTo>
                    <a:cubicBezTo>
                      <a:pt x="7" y="24"/>
                      <a:pt x="4" y="22"/>
                      <a:pt x="4" y="20"/>
                    </a:cubicBezTo>
                    <a:cubicBezTo>
                      <a:pt x="2" y="20"/>
                      <a:pt x="0" y="17"/>
                      <a:pt x="0" y="16"/>
                    </a:cubicBezTo>
                    <a:cubicBezTo>
                      <a:pt x="12" y="10"/>
                      <a:pt x="31" y="2"/>
                      <a:pt x="44" y="0"/>
                    </a:cubicBezTo>
                    <a:cubicBezTo>
                      <a:pt x="43" y="8"/>
                      <a:pt x="39" y="4"/>
                      <a:pt x="34" y="7"/>
                    </a:cubicBezTo>
                    <a:cubicBezTo>
                      <a:pt x="32" y="8"/>
                      <a:pt x="34" y="12"/>
                      <a:pt x="33" y="15"/>
                    </a:cubicBezTo>
                    <a:cubicBezTo>
                      <a:pt x="30" y="20"/>
                      <a:pt x="16" y="24"/>
                      <a:pt x="9" y="24"/>
                    </a:cubicBezTo>
                    <a:close/>
                  </a:path>
                </a:pathLst>
              </a:custGeom>
              <a:grp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mn-lt"/>
                </a:endParaRPr>
              </a:p>
            </p:txBody>
          </p:sp>
          <p:sp>
            <p:nvSpPr>
              <p:cNvPr id="683" name="Freeform 173">
                <a:extLst>
                  <a:ext uri="{FF2B5EF4-FFF2-40B4-BE49-F238E27FC236}">
                    <a16:creationId xmlns:a16="http://schemas.microsoft.com/office/drawing/2014/main" id="{B3F87E96-E9E5-1930-35E3-83757359EA86}"/>
                  </a:ext>
                </a:extLst>
              </p:cNvPr>
              <p:cNvSpPr>
                <a:spLocks/>
              </p:cNvSpPr>
              <p:nvPr/>
            </p:nvSpPr>
            <p:spPr bwMode="auto">
              <a:xfrm>
                <a:off x="7128281" y="3900708"/>
                <a:ext cx="24487" cy="10713"/>
              </a:xfrm>
              <a:custGeom>
                <a:avLst/>
                <a:gdLst>
                  <a:gd name="T0" fmla="*/ 0 w 22"/>
                  <a:gd name="T1" fmla="*/ 4 h 10"/>
                  <a:gd name="T2" fmla="*/ 9 w 22"/>
                  <a:gd name="T3" fmla="*/ 10 h 10"/>
                  <a:gd name="T4" fmla="*/ 22 w 22"/>
                  <a:gd name="T5" fmla="*/ 0 h 10"/>
                  <a:gd name="T6" fmla="*/ 0 w 22"/>
                  <a:gd name="T7" fmla="*/ 4 h 10"/>
                </a:gdLst>
                <a:ahLst/>
                <a:cxnLst>
                  <a:cxn ang="0">
                    <a:pos x="T0" y="T1"/>
                  </a:cxn>
                  <a:cxn ang="0">
                    <a:pos x="T2" y="T3"/>
                  </a:cxn>
                  <a:cxn ang="0">
                    <a:pos x="T4" y="T5"/>
                  </a:cxn>
                  <a:cxn ang="0">
                    <a:pos x="T6" y="T7"/>
                  </a:cxn>
                </a:cxnLst>
                <a:rect l="0" t="0" r="r" b="b"/>
                <a:pathLst>
                  <a:path w="22" h="10">
                    <a:moveTo>
                      <a:pt x="0" y="4"/>
                    </a:moveTo>
                    <a:cubicBezTo>
                      <a:pt x="1" y="8"/>
                      <a:pt x="6" y="10"/>
                      <a:pt x="9" y="10"/>
                    </a:cubicBezTo>
                    <a:cubicBezTo>
                      <a:pt x="15" y="10"/>
                      <a:pt x="21" y="3"/>
                      <a:pt x="22" y="0"/>
                    </a:cubicBezTo>
                    <a:cubicBezTo>
                      <a:pt x="12" y="0"/>
                      <a:pt x="7" y="2"/>
                      <a:pt x="0" y="4"/>
                    </a:cubicBezTo>
                    <a:close/>
                  </a:path>
                </a:pathLst>
              </a:custGeom>
              <a:grp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mn-lt"/>
                </a:endParaRPr>
              </a:p>
            </p:txBody>
          </p:sp>
          <p:sp>
            <p:nvSpPr>
              <p:cNvPr id="684" name="Freeform 174">
                <a:extLst>
                  <a:ext uri="{FF2B5EF4-FFF2-40B4-BE49-F238E27FC236}">
                    <a16:creationId xmlns:a16="http://schemas.microsoft.com/office/drawing/2014/main" id="{3CCA9ED8-F4BE-7FD8-A82F-F20C2A8C7098}"/>
                  </a:ext>
                </a:extLst>
              </p:cNvPr>
              <p:cNvSpPr>
                <a:spLocks/>
              </p:cNvSpPr>
              <p:nvPr/>
            </p:nvSpPr>
            <p:spPr bwMode="auto">
              <a:xfrm>
                <a:off x="6995133" y="2035120"/>
                <a:ext cx="52035" cy="41321"/>
              </a:xfrm>
              <a:custGeom>
                <a:avLst/>
                <a:gdLst>
                  <a:gd name="T0" fmla="*/ 10 w 45"/>
                  <a:gd name="T1" fmla="*/ 8 h 36"/>
                  <a:gd name="T2" fmla="*/ 19 w 45"/>
                  <a:gd name="T3" fmla="*/ 0 h 36"/>
                  <a:gd name="T4" fmla="*/ 45 w 45"/>
                  <a:gd name="T5" fmla="*/ 12 h 36"/>
                  <a:gd name="T6" fmla="*/ 45 w 45"/>
                  <a:gd name="T7" fmla="*/ 23 h 36"/>
                  <a:gd name="T8" fmla="*/ 13 w 45"/>
                  <a:gd name="T9" fmla="*/ 36 h 36"/>
                  <a:gd name="T10" fmla="*/ 0 w 45"/>
                  <a:gd name="T11" fmla="*/ 27 h 36"/>
                  <a:gd name="T12" fmla="*/ 10 w 45"/>
                  <a:gd name="T13" fmla="*/ 8 h 36"/>
                </a:gdLst>
                <a:ahLst/>
                <a:cxnLst>
                  <a:cxn ang="0">
                    <a:pos x="T0" y="T1"/>
                  </a:cxn>
                  <a:cxn ang="0">
                    <a:pos x="T2" y="T3"/>
                  </a:cxn>
                  <a:cxn ang="0">
                    <a:pos x="T4" y="T5"/>
                  </a:cxn>
                  <a:cxn ang="0">
                    <a:pos x="T6" y="T7"/>
                  </a:cxn>
                  <a:cxn ang="0">
                    <a:pos x="T8" y="T9"/>
                  </a:cxn>
                  <a:cxn ang="0">
                    <a:pos x="T10" y="T11"/>
                  </a:cxn>
                  <a:cxn ang="0">
                    <a:pos x="T12" y="T13"/>
                  </a:cxn>
                </a:cxnLst>
                <a:rect l="0" t="0" r="r" b="b"/>
                <a:pathLst>
                  <a:path w="45" h="36">
                    <a:moveTo>
                      <a:pt x="10" y="8"/>
                    </a:moveTo>
                    <a:cubicBezTo>
                      <a:pt x="13" y="8"/>
                      <a:pt x="15" y="0"/>
                      <a:pt x="19" y="0"/>
                    </a:cubicBezTo>
                    <a:cubicBezTo>
                      <a:pt x="29" y="0"/>
                      <a:pt x="34" y="11"/>
                      <a:pt x="45" y="12"/>
                    </a:cubicBezTo>
                    <a:cubicBezTo>
                      <a:pt x="45" y="23"/>
                      <a:pt x="45" y="23"/>
                      <a:pt x="45" y="23"/>
                    </a:cubicBezTo>
                    <a:cubicBezTo>
                      <a:pt x="35" y="28"/>
                      <a:pt x="26" y="36"/>
                      <a:pt x="13" y="36"/>
                    </a:cubicBezTo>
                    <a:cubicBezTo>
                      <a:pt x="4" y="36"/>
                      <a:pt x="0" y="35"/>
                      <a:pt x="0" y="27"/>
                    </a:cubicBezTo>
                    <a:cubicBezTo>
                      <a:pt x="0" y="24"/>
                      <a:pt x="8" y="8"/>
                      <a:pt x="10" y="8"/>
                    </a:cubicBezTo>
                    <a:close/>
                  </a:path>
                </a:pathLst>
              </a:custGeom>
              <a:grp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mn-lt"/>
                </a:endParaRPr>
              </a:p>
            </p:txBody>
          </p:sp>
          <p:sp>
            <p:nvSpPr>
              <p:cNvPr id="685" name="Freeform 175">
                <a:extLst>
                  <a:ext uri="{FF2B5EF4-FFF2-40B4-BE49-F238E27FC236}">
                    <a16:creationId xmlns:a16="http://schemas.microsoft.com/office/drawing/2014/main" id="{4CC68C08-E4F1-DF01-BE53-30B6413DB136}"/>
                  </a:ext>
                </a:extLst>
              </p:cNvPr>
              <p:cNvSpPr>
                <a:spLocks/>
              </p:cNvSpPr>
              <p:nvPr/>
            </p:nvSpPr>
            <p:spPr bwMode="auto">
              <a:xfrm>
                <a:off x="7255308" y="1987677"/>
                <a:ext cx="41322" cy="42852"/>
              </a:xfrm>
              <a:custGeom>
                <a:avLst/>
                <a:gdLst>
                  <a:gd name="T0" fmla="*/ 36 w 36"/>
                  <a:gd name="T1" fmla="*/ 32 h 37"/>
                  <a:gd name="T2" fmla="*/ 26 w 36"/>
                  <a:gd name="T3" fmla="*/ 36 h 37"/>
                  <a:gd name="T4" fmla="*/ 0 w 36"/>
                  <a:gd name="T5" fmla="*/ 16 h 37"/>
                  <a:gd name="T6" fmla="*/ 36 w 36"/>
                  <a:gd name="T7" fmla="*/ 32 h 37"/>
                </a:gdLst>
                <a:ahLst/>
                <a:cxnLst>
                  <a:cxn ang="0">
                    <a:pos x="T0" y="T1"/>
                  </a:cxn>
                  <a:cxn ang="0">
                    <a:pos x="T2" y="T3"/>
                  </a:cxn>
                  <a:cxn ang="0">
                    <a:pos x="T4" y="T5"/>
                  </a:cxn>
                  <a:cxn ang="0">
                    <a:pos x="T6" y="T7"/>
                  </a:cxn>
                </a:cxnLst>
                <a:rect l="0" t="0" r="r" b="b"/>
                <a:pathLst>
                  <a:path w="36" h="37">
                    <a:moveTo>
                      <a:pt x="36" y="32"/>
                    </a:moveTo>
                    <a:cubicBezTo>
                      <a:pt x="36" y="37"/>
                      <a:pt x="26" y="36"/>
                      <a:pt x="26" y="36"/>
                    </a:cubicBezTo>
                    <a:cubicBezTo>
                      <a:pt x="16" y="36"/>
                      <a:pt x="0" y="26"/>
                      <a:pt x="0" y="16"/>
                    </a:cubicBezTo>
                    <a:cubicBezTo>
                      <a:pt x="0" y="0"/>
                      <a:pt x="36" y="16"/>
                      <a:pt x="36" y="32"/>
                    </a:cubicBezTo>
                    <a:close/>
                  </a:path>
                </a:pathLst>
              </a:custGeom>
              <a:grp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mn-lt"/>
                </a:endParaRPr>
              </a:p>
            </p:txBody>
          </p:sp>
          <p:sp>
            <p:nvSpPr>
              <p:cNvPr id="686" name="Freeform 176">
                <a:extLst>
                  <a:ext uri="{FF2B5EF4-FFF2-40B4-BE49-F238E27FC236}">
                    <a16:creationId xmlns:a16="http://schemas.microsoft.com/office/drawing/2014/main" id="{5F674D16-7F49-3A4F-03FB-4E0281FEF8D8}"/>
                  </a:ext>
                </a:extLst>
              </p:cNvPr>
              <p:cNvSpPr>
                <a:spLocks/>
              </p:cNvSpPr>
              <p:nvPr/>
            </p:nvSpPr>
            <p:spPr bwMode="auto">
              <a:xfrm>
                <a:off x="7536909" y="1842286"/>
                <a:ext cx="36731" cy="27548"/>
              </a:xfrm>
              <a:custGeom>
                <a:avLst/>
                <a:gdLst>
                  <a:gd name="T0" fmla="*/ 2 w 33"/>
                  <a:gd name="T1" fmla="*/ 24 h 24"/>
                  <a:gd name="T2" fmla="*/ 33 w 33"/>
                  <a:gd name="T3" fmla="*/ 15 h 24"/>
                  <a:gd name="T4" fmla="*/ 14 w 33"/>
                  <a:gd name="T5" fmla="*/ 0 h 24"/>
                  <a:gd name="T6" fmla="*/ 2 w 33"/>
                  <a:gd name="T7" fmla="*/ 16 h 24"/>
                  <a:gd name="T8" fmla="*/ 2 w 33"/>
                  <a:gd name="T9" fmla="*/ 24 h 24"/>
                </a:gdLst>
                <a:ahLst/>
                <a:cxnLst>
                  <a:cxn ang="0">
                    <a:pos x="T0" y="T1"/>
                  </a:cxn>
                  <a:cxn ang="0">
                    <a:pos x="T2" y="T3"/>
                  </a:cxn>
                  <a:cxn ang="0">
                    <a:pos x="T4" y="T5"/>
                  </a:cxn>
                  <a:cxn ang="0">
                    <a:pos x="T6" y="T7"/>
                  </a:cxn>
                  <a:cxn ang="0">
                    <a:pos x="T8" y="T9"/>
                  </a:cxn>
                </a:cxnLst>
                <a:rect l="0" t="0" r="r" b="b"/>
                <a:pathLst>
                  <a:path w="33" h="24">
                    <a:moveTo>
                      <a:pt x="2" y="24"/>
                    </a:moveTo>
                    <a:cubicBezTo>
                      <a:pt x="11" y="24"/>
                      <a:pt x="29" y="18"/>
                      <a:pt x="33" y="15"/>
                    </a:cubicBezTo>
                    <a:cubicBezTo>
                      <a:pt x="25" y="9"/>
                      <a:pt x="23" y="0"/>
                      <a:pt x="14" y="0"/>
                    </a:cubicBezTo>
                    <a:cubicBezTo>
                      <a:pt x="7" y="0"/>
                      <a:pt x="2" y="9"/>
                      <a:pt x="2" y="16"/>
                    </a:cubicBezTo>
                    <a:cubicBezTo>
                      <a:pt x="2" y="18"/>
                      <a:pt x="0" y="24"/>
                      <a:pt x="2" y="24"/>
                    </a:cubicBezTo>
                    <a:close/>
                  </a:path>
                </a:pathLst>
              </a:custGeom>
              <a:grp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mn-lt"/>
                </a:endParaRPr>
              </a:p>
            </p:txBody>
          </p:sp>
          <p:sp>
            <p:nvSpPr>
              <p:cNvPr id="687" name="Freeform 177">
                <a:extLst>
                  <a:ext uri="{FF2B5EF4-FFF2-40B4-BE49-F238E27FC236}">
                    <a16:creationId xmlns:a16="http://schemas.microsoft.com/office/drawing/2014/main" id="{DE8EE566-8112-EE11-3347-54077F524A22}"/>
                  </a:ext>
                </a:extLst>
              </p:cNvPr>
              <p:cNvSpPr>
                <a:spLocks/>
              </p:cNvSpPr>
              <p:nvPr/>
            </p:nvSpPr>
            <p:spPr bwMode="auto">
              <a:xfrm>
                <a:off x="9273957" y="1814739"/>
                <a:ext cx="81113" cy="36730"/>
              </a:xfrm>
              <a:custGeom>
                <a:avLst/>
                <a:gdLst>
                  <a:gd name="T0" fmla="*/ 0 w 71"/>
                  <a:gd name="T1" fmla="*/ 24 h 32"/>
                  <a:gd name="T2" fmla="*/ 36 w 71"/>
                  <a:gd name="T3" fmla="*/ 0 h 32"/>
                  <a:gd name="T4" fmla="*/ 71 w 71"/>
                  <a:gd name="T5" fmla="*/ 32 h 32"/>
                  <a:gd name="T6" fmla="*/ 49 w 71"/>
                  <a:gd name="T7" fmla="*/ 32 h 32"/>
                  <a:gd name="T8" fmla="*/ 3 w 71"/>
                  <a:gd name="T9" fmla="*/ 20 h 32"/>
                  <a:gd name="T10" fmla="*/ 0 w 71"/>
                  <a:gd name="T11" fmla="*/ 24 h 32"/>
                </a:gdLst>
                <a:ahLst/>
                <a:cxnLst>
                  <a:cxn ang="0">
                    <a:pos x="T0" y="T1"/>
                  </a:cxn>
                  <a:cxn ang="0">
                    <a:pos x="T2" y="T3"/>
                  </a:cxn>
                  <a:cxn ang="0">
                    <a:pos x="T4" y="T5"/>
                  </a:cxn>
                  <a:cxn ang="0">
                    <a:pos x="T6" y="T7"/>
                  </a:cxn>
                  <a:cxn ang="0">
                    <a:pos x="T8" y="T9"/>
                  </a:cxn>
                  <a:cxn ang="0">
                    <a:pos x="T10" y="T11"/>
                  </a:cxn>
                </a:cxnLst>
                <a:rect l="0" t="0" r="r" b="b"/>
                <a:pathLst>
                  <a:path w="71" h="32">
                    <a:moveTo>
                      <a:pt x="0" y="24"/>
                    </a:moveTo>
                    <a:cubicBezTo>
                      <a:pt x="9" y="11"/>
                      <a:pt x="18" y="0"/>
                      <a:pt x="36" y="0"/>
                    </a:cubicBezTo>
                    <a:cubicBezTo>
                      <a:pt x="56" y="0"/>
                      <a:pt x="71" y="14"/>
                      <a:pt x="71" y="32"/>
                    </a:cubicBezTo>
                    <a:cubicBezTo>
                      <a:pt x="49" y="32"/>
                      <a:pt x="49" y="32"/>
                      <a:pt x="49" y="32"/>
                    </a:cubicBezTo>
                    <a:cubicBezTo>
                      <a:pt x="35" y="24"/>
                      <a:pt x="18" y="26"/>
                      <a:pt x="3" y="20"/>
                    </a:cubicBezTo>
                    <a:lnTo>
                      <a:pt x="0" y="24"/>
                    </a:lnTo>
                    <a:close/>
                  </a:path>
                </a:pathLst>
              </a:custGeom>
              <a:grp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mn-lt"/>
                </a:endParaRPr>
              </a:p>
            </p:txBody>
          </p:sp>
          <p:sp>
            <p:nvSpPr>
              <p:cNvPr id="688" name="Freeform 178">
                <a:extLst>
                  <a:ext uri="{FF2B5EF4-FFF2-40B4-BE49-F238E27FC236}">
                    <a16:creationId xmlns:a16="http://schemas.microsoft.com/office/drawing/2014/main" id="{E6F7EDBA-47D6-51A0-CBCB-39D488A4F92F}"/>
                  </a:ext>
                </a:extLst>
              </p:cNvPr>
              <p:cNvSpPr>
                <a:spLocks/>
              </p:cNvSpPr>
              <p:nvPr/>
            </p:nvSpPr>
            <p:spPr bwMode="auto">
              <a:xfrm>
                <a:off x="9428532" y="1730565"/>
                <a:ext cx="111722" cy="41321"/>
              </a:xfrm>
              <a:custGeom>
                <a:avLst/>
                <a:gdLst>
                  <a:gd name="T0" fmla="*/ 0 w 97"/>
                  <a:gd name="T1" fmla="*/ 0 h 36"/>
                  <a:gd name="T2" fmla="*/ 89 w 97"/>
                  <a:gd name="T3" fmla="*/ 16 h 36"/>
                  <a:gd name="T4" fmla="*/ 97 w 97"/>
                  <a:gd name="T5" fmla="*/ 24 h 36"/>
                  <a:gd name="T6" fmla="*/ 63 w 97"/>
                  <a:gd name="T7" fmla="*/ 36 h 36"/>
                  <a:gd name="T8" fmla="*/ 7 w 97"/>
                  <a:gd name="T9" fmla="*/ 7 h 36"/>
                  <a:gd name="T10" fmla="*/ 0 w 97"/>
                  <a:gd name="T11" fmla="*/ 0 h 36"/>
                </a:gdLst>
                <a:ahLst/>
                <a:cxnLst>
                  <a:cxn ang="0">
                    <a:pos x="T0" y="T1"/>
                  </a:cxn>
                  <a:cxn ang="0">
                    <a:pos x="T2" y="T3"/>
                  </a:cxn>
                  <a:cxn ang="0">
                    <a:pos x="T4" y="T5"/>
                  </a:cxn>
                  <a:cxn ang="0">
                    <a:pos x="T6" y="T7"/>
                  </a:cxn>
                  <a:cxn ang="0">
                    <a:pos x="T8" y="T9"/>
                  </a:cxn>
                  <a:cxn ang="0">
                    <a:pos x="T10" y="T11"/>
                  </a:cxn>
                </a:cxnLst>
                <a:rect l="0" t="0" r="r" b="b"/>
                <a:pathLst>
                  <a:path w="97" h="36">
                    <a:moveTo>
                      <a:pt x="0" y="0"/>
                    </a:moveTo>
                    <a:cubicBezTo>
                      <a:pt x="7" y="6"/>
                      <a:pt x="86" y="16"/>
                      <a:pt x="89" y="16"/>
                    </a:cubicBezTo>
                    <a:cubicBezTo>
                      <a:pt x="94" y="16"/>
                      <a:pt x="97" y="20"/>
                      <a:pt x="97" y="24"/>
                    </a:cubicBezTo>
                    <a:cubicBezTo>
                      <a:pt x="97" y="33"/>
                      <a:pt x="75" y="36"/>
                      <a:pt x="63" y="36"/>
                    </a:cubicBezTo>
                    <a:cubicBezTo>
                      <a:pt x="43" y="36"/>
                      <a:pt x="7" y="26"/>
                      <a:pt x="7" y="7"/>
                    </a:cubicBezTo>
                    <a:lnTo>
                      <a:pt x="0" y="0"/>
                    </a:lnTo>
                    <a:close/>
                  </a:path>
                </a:pathLst>
              </a:custGeom>
              <a:grp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mn-lt"/>
                </a:endParaRPr>
              </a:p>
            </p:txBody>
          </p:sp>
          <p:sp>
            <p:nvSpPr>
              <p:cNvPr id="689" name="Freeform 179">
                <a:extLst>
                  <a:ext uri="{FF2B5EF4-FFF2-40B4-BE49-F238E27FC236}">
                    <a16:creationId xmlns:a16="http://schemas.microsoft.com/office/drawing/2014/main" id="{2C55C850-B50A-7CEC-5662-3CB19AD4CA3A}"/>
                  </a:ext>
                </a:extLst>
              </p:cNvPr>
              <p:cNvSpPr>
                <a:spLocks/>
              </p:cNvSpPr>
              <p:nvPr/>
            </p:nvSpPr>
            <p:spPr bwMode="auto">
              <a:xfrm>
                <a:off x="9270896" y="1788721"/>
                <a:ext cx="22957" cy="26017"/>
              </a:xfrm>
              <a:custGeom>
                <a:avLst/>
                <a:gdLst>
                  <a:gd name="T0" fmla="*/ 20 w 20"/>
                  <a:gd name="T1" fmla="*/ 13 h 23"/>
                  <a:gd name="T2" fmla="*/ 9 w 20"/>
                  <a:gd name="T3" fmla="*/ 23 h 23"/>
                  <a:gd name="T4" fmla="*/ 0 w 20"/>
                  <a:gd name="T5" fmla="*/ 13 h 23"/>
                  <a:gd name="T6" fmla="*/ 20 w 20"/>
                  <a:gd name="T7" fmla="*/ 13 h 23"/>
                </a:gdLst>
                <a:ahLst/>
                <a:cxnLst>
                  <a:cxn ang="0">
                    <a:pos x="T0" y="T1"/>
                  </a:cxn>
                  <a:cxn ang="0">
                    <a:pos x="T2" y="T3"/>
                  </a:cxn>
                  <a:cxn ang="0">
                    <a:pos x="T4" y="T5"/>
                  </a:cxn>
                  <a:cxn ang="0">
                    <a:pos x="T6" y="T7"/>
                  </a:cxn>
                </a:cxnLst>
                <a:rect l="0" t="0" r="r" b="b"/>
                <a:pathLst>
                  <a:path w="20" h="23">
                    <a:moveTo>
                      <a:pt x="20" y="13"/>
                    </a:moveTo>
                    <a:cubicBezTo>
                      <a:pt x="20" y="19"/>
                      <a:pt x="14" y="23"/>
                      <a:pt x="9" y="23"/>
                    </a:cubicBezTo>
                    <a:cubicBezTo>
                      <a:pt x="1" y="23"/>
                      <a:pt x="0" y="20"/>
                      <a:pt x="0" y="13"/>
                    </a:cubicBezTo>
                    <a:cubicBezTo>
                      <a:pt x="0" y="0"/>
                      <a:pt x="20" y="2"/>
                      <a:pt x="20" y="13"/>
                    </a:cubicBezTo>
                    <a:close/>
                  </a:path>
                </a:pathLst>
              </a:custGeom>
              <a:grp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mn-lt"/>
                </a:endParaRPr>
              </a:p>
            </p:txBody>
          </p:sp>
          <p:sp>
            <p:nvSpPr>
              <p:cNvPr id="690" name="Freeform 180">
                <a:extLst>
                  <a:ext uri="{FF2B5EF4-FFF2-40B4-BE49-F238E27FC236}">
                    <a16:creationId xmlns:a16="http://schemas.microsoft.com/office/drawing/2014/main" id="{1AB01689-1847-BE81-62AB-69BAEACD4AA4}"/>
                  </a:ext>
                </a:extLst>
              </p:cNvPr>
              <p:cNvSpPr>
                <a:spLocks/>
              </p:cNvSpPr>
              <p:nvPr/>
            </p:nvSpPr>
            <p:spPr bwMode="auto">
              <a:xfrm>
                <a:off x="4235751" y="2811045"/>
                <a:ext cx="61218" cy="33669"/>
              </a:xfrm>
              <a:custGeom>
                <a:avLst/>
                <a:gdLst>
                  <a:gd name="T0" fmla="*/ 43 w 54"/>
                  <a:gd name="T1" fmla="*/ 29 h 29"/>
                  <a:gd name="T2" fmla="*/ 54 w 54"/>
                  <a:gd name="T3" fmla="*/ 24 h 29"/>
                  <a:gd name="T4" fmla="*/ 0 w 54"/>
                  <a:gd name="T5" fmla="*/ 5 h 29"/>
                  <a:gd name="T6" fmla="*/ 43 w 54"/>
                  <a:gd name="T7" fmla="*/ 29 h 29"/>
                </a:gdLst>
                <a:ahLst/>
                <a:cxnLst>
                  <a:cxn ang="0">
                    <a:pos x="T0" y="T1"/>
                  </a:cxn>
                  <a:cxn ang="0">
                    <a:pos x="T2" y="T3"/>
                  </a:cxn>
                  <a:cxn ang="0">
                    <a:pos x="T4" y="T5"/>
                  </a:cxn>
                  <a:cxn ang="0">
                    <a:pos x="T6" y="T7"/>
                  </a:cxn>
                </a:cxnLst>
                <a:rect l="0" t="0" r="r" b="b"/>
                <a:pathLst>
                  <a:path w="54" h="29">
                    <a:moveTo>
                      <a:pt x="43" y="29"/>
                    </a:moveTo>
                    <a:cubicBezTo>
                      <a:pt x="49" y="29"/>
                      <a:pt x="51" y="28"/>
                      <a:pt x="54" y="24"/>
                    </a:cubicBezTo>
                    <a:cubicBezTo>
                      <a:pt x="38" y="15"/>
                      <a:pt x="23" y="0"/>
                      <a:pt x="0" y="5"/>
                    </a:cubicBezTo>
                    <a:cubicBezTo>
                      <a:pt x="9" y="12"/>
                      <a:pt x="31" y="29"/>
                      <a:pt x="43" y="29"/>
                    </a:cubicBezTo>
                    <a:close/>
                  </a:path>
                </a:pathLst>
              </a:custGeom>
              <a:grp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mn-lt"/>
                </a:endParaRPr>
              </a:p>
            </p:txBody>
          </p:sp>
          <p:sp>
            <p:nvSpPr>
              <p:cNvPr id="691" name="Freeform 181">
                <a:extLst>
                  <a:ext uri="{FF2B5EF4-FFF2-40B4-BE49-F238E27FC236}">
                    <a16:creationId xmlns:a16="http://schemas.microsoft.com/office/drawing/2014/main" id="{462363F2-6A09-3086-0A31-7262D218F0F9}"/>
                  </a:ext>
                </a:extLst>
              </p:cNvPr>
              <p:cNvSpPr>
                <a:spLocks/>
              </p:cNvSpPr>
              <p:nvPr/>
            </p:nvSpPr>
            <p:spPr bwMode="auto">
              <a:xfrm>
                <a:off x="4240342" y="2915114"/>
                <a:ext cx="47444" cy="29078"/>
              </a:xfrm>
              <a:custGeom>
                <a:avLst/>
                <a:gdLst>
                  <a:gd name="T0" fmla="*/ 3 w 42"/>
                  <a:gd name="T1" fmla="*/ 0 h 26"/>
                  <a:gd name="T2" fmla="*/ 19 w 42"/>
                  <a:gd name="T3" fmla="*/ 13 h 26"/>
                  <a:gd name="T4" fmla="*/ 42 w 42"/>
                  <a:gd name="T5" fmla="*/ 13 h 26"/>
                  <a:gd name="T6" fmla="*/ 42 w 42"/>
                  <a:gd name="T7" fmla="*/ 18 h 26"/>
                  <a:gd name="T8" fmla="*/ 33 w 42"/>
                  <a:gd name="T9" fmla="*/ 26 h 26"/>
                  <a:gd name="T10" fmla="*/ 0 w 42"/>
                  <a:gd name="T11" fmla="*/ 6 h 26"/>
                  <a:gd name="T12" fmla="*/ 3 w 42"/>
                  <a:gd name="T13" fmla="*/ 0 h 26"/>
                </a:gdLst>
                <a:ahLst/>
                <a:cxnLst>
                  <a:cxn ang="0">
                    <a:pos x="T0" y="T1"/>
                  </a:cxn>
                  <a:cxn ang="0">
                    <a:pos x="T2" y="T3"/>
                  </a:cxn>
                  <a:cxn ang="0">
                    <a:pos x="T4" y="T5"/>
                  </a:cxn>
                  <a:cxn ang="0">
                    <a:pos x="T6" y="T7"/>
                  </a:cxn>
                  <a:cxn ang="0">
                    <a:pos x="T8" y="T9"/>
                  </a:cxn>
                  <a:cxn ang="0">
                    <a:pos x="T10" y="T11"/>
                  </a:cxn>
                  <a:cxn ang="0">
                    <a:pos x="T12" y="T13"/>
                  </a:cxn>
                </a:cxnLst>
                <a:rect l="0" t="0" r="r" b="b"/>
                <a:pathLst>
                  <a:path w="42" h="26">
                    <a:moveTo>
                      <a:pt x="3" y="0"/>
                    </a:moveTo>
                    <a:cubicBezTo>
                      <a:pt x="6" y="8"/>
                      <a:pt x="12" y="11"/>
                      <a:pt x="19" y="13"/>
                    </a:cubicBezTo>
                    <a:cubicBezTo>
                      <a:pt x="42" y="13"/>
                      <a:pt x="42" y="13"/>
                      <a:pt x="42" y="13"/>
                    </a:cubicBezTo>
                    <a:cubicBezTo>
                      <a:pt x="42" y="14"/>
                      <a:pt x="42" y="16"/>
                      <a:pt x="42" y="18"/>
                    </a:cubicBezTo>
                    <a:cubicBezTo>
                      <a:pt x="42" y="22"/>
                      <a:pt x="34" y="26"/>
                      <a:pt x="33" y="26"/>
                    </a:cubicBezTo>
                    <a:cubicBezTo>
                      <a:pt x="28" y="26"/>
                      <a:pt x="0" y="11"/>
                      <a:pt x="0" y="6"/>
                    </a:cubicBezTo>
                    <a:cubicBezTo>
                      <a:pt x="0" y="3"/>
                      <a:pt x="1" y="1"/>
                      <a:pt x="3" y="0"/>
                    </a:cubicBezTo>
                    <a:close/>
                  </a:path>
                </a:pathLst>
              </a:custGeom>
              <a:grp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mn-lt"/>
                </a:endParaRPr>
              </a:p>
            </p:txBody>
          </p:sp>
          <p:sp>
            <p:nvSpPr>
              <p:cNvPr id="692" name="Freeform 182">
                <a:extLst>
                  <a:ext uri="{FF2B5EF4-FFF2-40B4-BE49-F238E27FC236}">
                    <a16:creationId xmlns:a16="http://schemas.microsoft.com/office/drawing/2014/main" id="{F7C8A500-CB32-AF09-09F7-1F17DE76D89E}"/>
                  </a:ext>
                </a:extLst>
              </p:cNvPr>
              <p:cNvSpPr>
                <a:spLocks/>
              </p:cNvSpPr>
              <p:nvPr/>
            </p:nvSpPr>
            <p:spPr bwMode="auto">
              <a:xfrm>
                <a:off x="4309212" y="2916644"/>
                <a:ext cx="33670" cy="41321"/>
              </a:xfrm>
              <a:custGeom>
                <a:avLst/>
                <a:gdLst>
                  <a:gd name="T0" fmla="*/ 29 w 29"/>
                  <a:gd name="T1" fmla="*/ 20 h 36"/>
                  <a:gd name="T2" fmla="*/ 29 w 29"/>
                  <a:gd name="T3" fmla="*/ 25 h 36"/>
                  <a:gd name="T4" fmla="*/ 12 w 29"/>
                  <a:gd name="T5" fmla="*/ 36 h 36"/>
                  <a:gd name="T6" fmla="*/ 0 w 29"/>
                  <a:gd name="T7" fmla="*/ 27 h 36"/>
                  <a:gd name="T8" fmla="*/ 17 w 29"/>
                  <a:gd name="T9" fmla="*/ 0 h 36"/>
                  <a:gd name="T10" fmla="*/ 23 w 29"/>
                  <a:gd name="T11" fmla="*/ 8 h 36"/>
                  <a:gd name="T12" fmla="*/ 29 w 29"/>
                  <a:gd name="T13" fmla="*/ 20 h 36"/>
                </a:gdLst>
                <a:ahLst/>
                <a:cxnLst>
                  <a:cxn ang="0">
                    <a:pos x="T0" y="T1"/>
                  </a:cxn>
                  <a:cxn ang="0">
                    <a:pos x="T2" y="T3"/>
                  </a:cxn>
                  <a:cxn ang="0">
                    <a:pos x="T4" y="T5"/>
                  </a:cxn>
                  <a:cxn ang="0">
                    <a:pos x="T6" y="T7"/>
                  </a:cxn>
                  <a:cxn ang="0">
                    <a:pos x="T8" y="T9"/>
                  </a:cxn>
                  <a:cxn ang="0">
                    <a:pos x="T10" y="T11"/>
                  </a:cxn>
                  <a:cxn ang="0">
                    <a:pos x="T12" y="T13"/>
                  </a:cxn>
                </a:cxnLst>
                <a:rect l="0" t="0" r="r" b="b"/>
                <a:pathLst>
                  <a:path w="29" h="36">
                    <a:moveTo>
                      <a:pt x="29" y="20"/>
                    </a:moveTo>
                    <a:cubicBezTo>
                      <a:pt x="29" y="21"/>
                      <a:pt x="29" y="24"/>
                      <a:pt x="29" y="25"/>
                    </a:cubicBezTo>
                    <a:cubicBezTo>
                      <a:pt x="29" y="31"/>
                      <a:pt x="20" y="36"/>
                      <a:pt x="12" y="36"/>
                    </a:cubicBezTo>
                    <a:cubicBezTo>
                      <a:pt x="4" y="36"/>
                      <a:pt x="0" y="32"/>
                      <a:pt x="0" y="27"/>
                    </a:cubicBezTo>
                    <a:cubicBezTo>
                      <a:pt x="0" y="22"/>
                      <a:pt x="11" y="2"/>
                      <a:pt x="17" y="0"/>
                    </a:cubicBezTo>
                    <a:cubicBezTo>
                      <a:pt x="19" y="3"/>
                      <a:pt x="23" y="5"/>
                      <a:pt x="23" y="8"/>
                    </a:cubicBezTo>
                    <a:cubicBezTo>
                      <a:pt x="23" y="15"/>
                      <a:pt x="11" y="20"/>
                      <a:pt x="29" y="20"/>
                    </a:cubicBezTo>
                    <a:close/>
                  </a:path>
                </a:pathLst>
              </a:custGeom>
              <a:grp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mn-lt"/>
                </a:endParaRPr>
              </a:p>
            </p:txBody>
          </p:sp>
          <p:sp>
            <p:nvSpPr>
              <p:cNvPr id="693" name="Freeform 183">
                <a:extLst>
                  <a:ext uri="{FF2B5EF4-FFF2-40B4-BE49-F238E27FC236}">
                    <a16:creationId xmlns:a16="http://schemas.microsoft.com/office/drawing/2014/main" id="{880355D3-9446-0EDA-ED1F-4F6B332EA9DC}"/>
                  </a:ext>
                </a:extLst>
              </p:cNvPr>
              <p:cNvSpPr>
                <a:spLocks/>
              </p:cNvSpPr>
              <p:nvPr/>
            </p:nvSpPr>
            <p:spPr bwMode="auto">
              <a:xfrm>
                <a:off x="1699813" y="2440682"/>
                <a:ext cx="39791" cy="18365"/>
              </a:xfrm>
              <a:custGeom>
                <a:avLst/>
                <a:gdLst>
                  <a:gd name="T0" fmla="*/ 11 w 34"/>
                  <a:gd name="T1" fmla="*/ 7 h 15"/>
                  <a:gd name="T2" fmla="*/ 22 w 34"/>
                  <a:gd name="T3" fmla="*/ 2 h 15"/>
                  <a:gd name="T4" fmla="*/ 34 w 34"/>
                  <a:gd name="T5" fmla="*/ 15 h 15"/>
                  <a:gd name="T6" fmla="*/ 9 w 34"/>
                  <a:gd name="T7" fmla="*/ 15 h 15"/>
                  <a:gd name="T8" fmla="*/ 0 w 34"/>
                  <a:gd name="T9" fmla="*/ 7 h 15"/>
                  <a:gd name="T10" fmla="*/ 11 w 34"/>
                  <a:gd name="T11" fmla="*/ 7 h 15"/>
                </a:gdLst>
                <a:ahLst/>
                <a:cxnLst>
                  <a:cxn ang="0">
                    <a:pos x="T0" y="T1"/>
                  </a:cxn>
                  <a:cxn ang="0">
                    <a:pos x="T2" y="T3"/>
                  </a:cxn>
                  <a:cxn ang="0">
                    <a:pos x="T4" y="T5"/>
                  </a:cxn>
                  <a:cxn ang="0">
                    <a:pos x="T6" y="T7"/>
                  </a:cxn>
                  <a:cxn ang="0">
                    <a:pos x="T8" y="T9"/>
                  </a:cxn>
                  <a:cxn ang="0">
                    <a:pos x="T10" y="T11"/>
                  </a:cxn>
                </a:cxnLst>
                <a:rect l="0" t="0" r="r" b="b"/>
                <a:pathLst>
                  <a:path w="34" h="15">
                    <a:moveTo>
                      <a:pt x="11" y="7"/>
                    </a:moveTo>
                    <a:cubicBezTo>
                      <a:pt x="14" y="0"/>
                      <a:pt x="16" y="2"/>
                      <a:pt x="22" y="2"/>
                    </a:cubicBezTo>
                    <a:cubicBezTo>
                      <a:pt x="32" y="2"/>
                      <a:pt x="32" y="7"/>
                      <a:pt x="34" y="15"/>
                    </a:cubicBezTo>
                    <a:cubicBezTo>
                      <a:pt x="9" y="15"/>
                      <a:pt x="9" y="15"/>
                      <a:pt x="9" y="15"/>
                    </a:cubicBezTo>
                    <a:cubicBezTo>
                      <a:pt x="6" y="13"/>
                      <a:pt x="1" y="10"/>
                      <a:pt x="0" y="7"/>
                    </a:cubicBezTo>
                    <a:lnTo>
                      <a:pt x="11" y="7"/>
                    </a:lnTo>
                    <a:close/>
                  </a:path>
                </a:pathLst>
              </a:custGeom>
              <a:grp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mn-lt"/>
                </a:endParaRPr>
              </a:p>
            </p:txBody>
          </p:sp>
          <p:sp>
            <p:nvSpPr>
              <p:cNvPr id="694" name="Freeform 184">
                <a:extLst>
                  <a:ext uri="{FF2B5EF4-FFF2-40B4-BE49-F238E27FC236}">
                    <a16:creationId xmlns:a16="http://schemas.microsoft.com/office/drawing/2014/main" id="{15DF1110-E82B-43FE-65B9-ACAFD68B7BC6}"/>
                  </a:ext>
                </a:extLst>
              </p:cNvPr>
              <p:cNvSpPr>
                <a:spLocks/>
              </p:cNvSpPr>
              <p:nvPr/>
            </p:nvSpPr>
            <p:spPr bwMode="auto">
              <a:xfrm>
                <a:off x="1986005" y="3729300"/>
                <a:ext cx="22957" cy="19896"/>
              </a:xfrm>
              <a:custGeom>
                <a:avLst/>
                <a:gdLst>
                  <a:gd name="T0" fmla="*/ 19 w 19"/>
                  <a:gd name="T1" fmla="*/ 8 h 17"/>
                  <a:gd name="T2" fmla="*/ 19 w 19"/>
                  <a:gd name="T3" fmla="*/ 13 h 17"/>
                  <a:gd name="T4" fmla="*/ 5 w 19"/>
                  <a:gd name="T5" fmla="*/ 17 h 17"/>
                  <a:gd name="T6" fmla="*/ 0 w 19"/>
                  <a:gd name="T7" fmla="*/ 12 h 17"/>
                  <a:gd name="T8" fmla="*/ 0 w 19"/>
                  <a:gd name="T9" fmla="*/ 0 h 17"/>
                  <a:gd name="T10" fmla="*/ 19 w 19"/>
                  <a:gd name="T11" fmla="*/ 8 h 17"/>
                </a:gdLst>
                <a:ahLst/>
                <a:cxnLst>
                  <a:cxn ang="0">
                    <a:pos x="T0" y="T1"/>
                  </a:cxn>
                  <a:cxn ang="0">
                    <a:pos x="T2" y="T3"/>
                  </a:cxn>
                  <a:cxn ang="0">
                    <a:pos x="T4" y="T5"/>
                  </a:cxn>
                  <a:cxn ang="0">
                    <a:pos x="T6" y="T7"/>
                  </a:cxn>
                  <a:cxn ang="0">
                    <a:pos x="T8" y="T9"/>
                  </a:cxn>
                  <a:cxn ang="0">
                    <a:pos x="T10" y="T11"/>
                  </a:cxn>
                </a:cxnLst>
                <a:rect l="0" t="0" r="r" b="b"/>
                <a:pathLst>
                  <a:path w="19" h="17">
                    <a:moveTo>
                      <a:pt x="19" y="8"/>
                    </a:moveTo>
                    <a:cubicBezTo>
                      <a:pt x="19" y="13"/>
                      <a:pt x="19" y="13"/>
                      <a:pt x="19" y="13"/>
                    </a:cubicBezTo>
                    <a:cubicBezTo>
                      <a:pt x="13" y="15"/>
                      <a:pt x="10" y="17"/>
                      <a:pt x="5" y="17"/>
                    </a:cubicBezTo>
                    <a:cubicBezTo>
                      <a:pt x="3" y="17"/>
                      <a:pt x="0" y="14"/>
                      <a:pt x="0" y="12"/>
                    </a:cubicBezTo>
                    <a:cubicBezTo>
                      <a:pt x="0" y="7"/>
                      <a:pt x="1" y="4"/>
                      <a:pt x="0" y="0"/>
                    </a:cubicBezTo>
                    <a:cubicBezTo>
                      <a:pt x="9" y="0"/>
                      <a:pt x="14" y="3"/>
                      <a:pt x="19" y="8"/>
                    </a:cubicBezTo>
                    <a:close/>
                  </a:path>
                </a:pathLst>
              </a:custGeom>
              <a:grp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mn-lt"/>
                </a:endParaRPr>
              </a:p>
            </p:txBody>
          </p:sp>
          <p:sp>
            <p:nvSpPr>
              <p:cNvPr id="695" name="Freeform 185">
                <a:extLst>
                  <a:ext uri="{FF2B5EF4-FFF2-40B4-BE49-F238E27FC236}">
                    <a16:creationId xmlns:a16="http://schemas.microsoft.com/office/drawing/2014/main" id="{810F13CB-E2C1-3C54-39D8-4DD760A2AD04}"/>
                  </a:ext>
                </a:extLst>
              </p:cNvPr>
              <p:cNvSpPr>
                <a:spLocks/>
              </p:cNvSpPr>
              <p:nvPr/>
            </p:nvSpPr>
            <p:spPr bwMode="auto">
              <a:xfrm>
                <a:off x="1970701" y="3698691"/>
                <a:ext cx="10713" cy="9183"/>
              </a:xfrm>
              <a:custGeom>
                <a:avLst/>
                <a:gdLst>
                  <a:gd name="T0" fmla="*/ 10 w 10"/>
                  <a:gd name="T1" fmla="*/ 7 h 8"/>
                  <a:gd name="T2" fmla="*/ 7 w 10"/>
                  <a:gd name="T3" fmla="*/ 8 h 8"/>
                  <a:gd name="T4" fmla="*/ 0 w 10"/>
                  <a:gd name="T5" fmla="*/ 0 h 8"/>
                  <a:gd name="T6" fmla="*/ 10 w 10"/>
                  <a:gd name="T7" fmla="*/ 7 h 8"/>
                </a:gdLst>
                <a:ahLst/>
                <a:cxnLst>
                  <a:cxn ang="0">
                    <a:pos x="T0" y="T1"/>
                  </a:cxn>
                  <a:cxn ang="0">
                    <a:pos x="T2" y="T3"/>
                  </a:cxn>
                  <a:cxn ang="0">
                    <a:pos x="T4" y="T5"/>
                  </a:cxn>
                  <a:cxn ang="0">
                    <a:pos x="T6" y="T7"/>
                  </a:cxn>
                </a:cxnLst>
                <a:rect l="0" t="0" r="r" b="b"/>
                <a:pathLst>
                  <a:path w="10" h="8">
                    <a:moveTo>
                      <a:pt x="10" y="7"/>
                    </a:moveTo>
                    <a:cubicBezTo>
                      <a:pt x="10" y="7"/>
                      <a:pt x="8" y="8"/>
                      <a:pt x="7" y="8"/>
                    </a:cubicBezTo>
                    <a:cubicBezTo>
                      <a:pt x="3" y="8"/>
                      <a:pt x="2" y="3"/>
                      <a:pt x="0" y="0"/>
                    </a:cubicBezTo>
                    <a:cubicBezTo>
                      <a:pt x="4" y="0"/>
                      <a:pt x="8" y="4"/>
                      <a:pt x="10" y="7"/>
                    </a:cubicBezTo>
                    <a:close/>
                  </a:path>
                </a:pathLst>
              </a:custGeom>
              <a:grp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mn-lt"/>
                </a:endParaRPr>
              </a:p>
            </p:txBody>
          </p:sp>
          <p:sp>
            <p:nvSpPr>
              <p:cNvPr id="696" name="Freeform 186">
                <a:extLst>
                  <a:ext uri="{FF2B5EF4-FFF2-40B4-BE49-F238E27FC236}">
                    <a16:creationId xmlns:a16="http://schemas.microsoft.com/office/drawing/2014/main" id="{DC6FAC6B-912A-1A9F-12B2-79265100FEFB}"/>
                  </a:ext>
                </a:extLst>
              </p:cNvPr>
              <p:cNvSpPr>
                <a:spLocks/>
              </p:cNvSpPr>
              <p:nvPr/>
            </p:nvSpPr>
            <p:spPr bwMode="auto">
              <a:xfrm>
                <a:off x="1949275" y="3691039"/>
                <a:ext cx="15304" cy="6122"/>
              </a:xfrm>
              <a:custGeom>
                <a:avLst/>
                <a:gdLst>
                  <a:gd name="T0" fmla="*/ 14 w 14"/>
                  <a:gd name="T1" fmla="*/ 0 h 6"/>
                  <a:gd name="T2" fmla="*/ 4 w 14"/>
                  <a:gd name="T3" fmla="*/ 6 h 6"/>
                  <a:gd name="T4" fmla="*/ 0 w 14"/>
                  <a:gd name="T5" fmla="*/ 0 h 6"/>
                  <a:gd name="T6" fmla="*/ 14 w 14"/>
                  <a:gd name="T7" fmla="*/ 0 h 6"/>
                </a:gdLst>
                <a:ahLst/>
                <a:cxnLst>
                  <a:cxn ang="0">
                    <a:pos x="T0" y="T1"/>
                  </a:cxn>
                  <a:cxn ang="0">
                    <a:pos x="T2" y="T3"/>
                  </a:cxn>
                  <a:cxn ang="0">
                    <a:pos x="T4" y="T5"/>
                  </a:cxn>
                  <a:cxn ang="0">
                    <a:pos x="T6" y="T7"/>
                  </a:cxn>
                </a:cxnLst>
                <a:rect l="0" t="0" r="r" b="b"/>
                <a:pathLst>
                  <a:path w="14" h="6">
                    <a:moveTo>
                      <a:pt x="14" y="0"/>
                    </a:moveTo>
                    <a:cubicBezTo>
                      <a:pt x="11" y="3"/>
                      <a:pt x="8" y="6"/>
                      <a:pt x="4" y="6"/>
                    </a:cubicBezTo>
                    <a:cubicBezTo>
                      <a:pt x="2" y="6"/>
                      <a:pt x="0" y="2"/>
                      <a:pt x="0" y="0"/>
                    </a:cubicBezTo>
                    <a:lnTo>
                      <a:pt x="14" y="0"/>
                    </a:lnTo>
                    <a:close/>
                  </a:path>
                </a:pathLst>
              </a:custGeom>
              <a:grp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mn-lt"/>
                </a:endParaRPr>
              </a:p>
            </p:txBody>
          </p:sp>
          <p:sp>
            <p:nvSpPr>
              <p:cNvPr id="697" name="Freeform 187">
                <a:extLst>
                  <a:ext uri="{FF2B5EF4-FFF2-40B4-BE49-F238E27FC236}">
                    <a16:creationId xmlns:a16="http://schemas.microsoft.com/office/drawing/2014/main" id="{4122410D-ADCA-6A33-BD0C-FAEA59ABDCDE}"/>
                  </a:ext>
                </a:extLst>
              </p:cNvPr>
              <p:cNvSpPr>
                <a:spLocks/>
              </p:cNvSpPr>
              <p:nvPr/>
            </p:nvSpPr>
            <p:spPr bwMode="auto">
              <a:xfrm>
                <a:off x="1927849" y="3678796"/>
                <a:ext cx="12244" cy="9183"/>
              </a:xfrm>
              <a:custGeom>
                <a:avLst/>
                <a:gdLst>
                  <a:gd name="T0" fmla="*/ 4 w 11"/>
                  <a:gd name="T1" fmla="*/ 2 h 8"/>
                  <a:gd name="T2" fmla="*/ 11 w 11"/>
                  <a:gd name="T3" fmla="*/ 0 h 8"/>
                  <a:gd name="T4" fmla="*/ 11 w 11"/>
                  <a:gd name="T5" fmla="*/ 5 h 8"/>
                  <a:gd name="T6" fmla="*/ 7 w 11"/>
                  <a:gd name="T7" fmla="*/ 8 h 8"/>
                  <a:gd name="T8" fmla="*/ 0 w 11"/>
                  <a:gd name="T9" fmla="*/ 2 h 8"/>
                  <a:gd name="T10" fmla="*/ 5 w 11"/>
                  <a:gd name="T11" fmla="*/ 2 h 8"/>
                  <a:gd name="T12" fmla="*/ 4 w 11"/>
                  <a:gd name="T13" fmla="*/ 2 h 8"/>
                </a:gdLst>
                <a:ahLst/>
                <a:cxnLst>
                  <a:cxn ang="0">
                    <a:pos x="T0" y="T1"/>
                  </a:cxn>
                  <a:cxn ang="0">
                    <a:pos x="T2" y="T3"/>
                  </a:cxn>
                  <a:cxn ang="0">
                    <a:pos x="T4" y="T5"/>
                  </a:cxn>
                  <a:cxn ang="0">
                    <a:pos x="T6" y="T7"/>
                  </a:cxn>
                  <a:cxn ang="0">
                    <a:pos x="T8" y="T9"/>
                  </a:cxn>
                  <a:cxn ang="0">
                    <a:pos x="T10" y="T11"/>
                  </a:cxn>
                  <a:cxn ang="0">
                    <a:pos x="T12" y="T13"/>
                  </a:cxn>
                </a:cxnLst>
                <a:rect l="0" t="0" r="r" b="b"/>
                <a:pathLst>
                  <a:path w="11" h="8">
                    <a:moveTo>
                      <a:pt x="4" y="2"/>
                    </a:moveTo>
                    <a:cubicBezTo>
                      <a:pt x="6" y="1"/>
                      <a:pt x="8" y="0"/>
                      <a:pt x="11" y="0"/>
                    </a:cubicBezTo>
                    <a:cubicBezTo>
                      <a:pt x="11" y="2"/>
                      <a:pt x="11" y="3"/>
                      <a:pt x="11" y="5"/>
                    </a:cubicBezTo>
                    <a:cubicBezTo>
                      <a:pt x="11" y="6"/>
                      <a:pt x="8" y="8"/>
                      <a:pt x="7" y="8"/>
                    </a:cubicBezTo>
                    <a:cubicBezTo>
                      <a:pt x="4" y="8"/>
                      <a:pt x="0" y="2"/>
                      <a:pt x="0" y="2"/>
                    </a:cubicBezTo>
                    <a:cubicBezTo>
                      <a:pt x="1" y="2"/>
                      <a:pt x="4" y="2"/>
                      <a:pt x="5" y="2"/>
                    </a:cubicBezTo>
                    <a:lnTo>
                      <a:pt x="4" y="2"/>
                    </a:lnTo>
                    <a:close/>
                  </a:path>
                </a:pathLst>
              </a:custGeom>
              <a:grp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mn-lt"/>
                </a:endParaRPr>
              </a:p>
            </p:txBody>
          </p:sp>
          <p:sp>
            <p:nvSpPr>
              <p:cNvPr id="698" name="Freeform 188">
                <a:extLst>
                  <a:ext uri="{FF2B5EF4-FFF2-40B4-BE49-F238E27FC236}">
                    <a16:creationId xmlns:a16="http://schemas.microsoft.com/office/drawing/2014/main" id="{192A2798-C2BF-90DD-6921-A5413A7B7AE7}"/>
                  </a:ext>
                </a:extLst>
              </p:cNvPr>
              <p:cNvSpPr>
                <a:spLocks/>
              </p:cNvSpPr>
              <p:nvPr/>
            </p:nvSpPr>
            <p:spPr bwMode="auto">
              <a:xfrm>
                <a:off x="1892648" y="3658900"/>
                <a:ext cx="12244" cy="10713"/>
              </a:xfrm>
              <a:custGeom>
                <a:avLst/>
                <a:gdLst>
                  <a:gd name="T0" fmla="*/ 10 w 11"/>
                  <a:gd name="T1" fmla="*/ 4 h 10"/>
                  <a:gd name="T2" fmla="*/ 11 w 11"/>
                  <a:gd name="T3" fmla="*/ 10 h 10"/>
                  <a:gd name="T4" fmla="*/ 6 w 11"/>
                  <a:gd name="T5" fmla="*/ 10 h 10"/>
                  <a:gd name="T6" fmla="*/ 0 w 11"/>
                  <a:gd name="T7" fmla="*/ 5 h 10"/>
                  <a:gd name="T8" fmla="*/ 4 w 11"/>
                  <a:gd name="T9" fmla="*/ 0 h 10"/>
                  <a:gd name="T10" fmla="*/ 10 w 11"/>
                  <a:gd name="T11" fmla="*/ 4 h 10"/>
                </a:gdLst>
                <a:ahLst/>
                <a:cxnLst>
                  <a:cxn ang="0">
                    <a:pos x="T0" y="T1"/>
                  </a:cxn>
                  <a:cxn ang="0">
                    <a:pos x="T2" y="T3"/>
                  </a:cxn>
                  <a:cxn ang="0">
                    <a:pos x="T4" y="T5"/>
                  </a:cxn>
                  <a:cxn ang="0">
                    <a:pos x="T6" y="T7"/>
                  </a:cxn>
                  <a:cxn ang="0">
                    <a:pos x="T8" y="T9"/>
                  </a:cxn>
                  <a:cxn ang="0">
                    <a:pos x="T10" y="T11"/>
                  </a:cxn>
                </a:cxnLst>
                <a:rect l="0" t="0" r="r" b="b"/>
                <a:pathLst>
                  <a:path w="11" h="10">
                    <a:moveTo>
                      <a:pt x="10" y="4"/>
                    </a:moveTo>
                    <a:cubicBezTo>
                      <a:pt x="10" y="6"/>
                      <a:pt x="10" y="8"/>
                      <a:pt x="11" y="10"/>
                    </a:cubicBezTo>
                    <a:cubicBezTo>
                      <a:pt x="10" y="10"/>
                      <a:pt x="7" y="10"/>
                      <a:pt x="6" y="10"/>
                    </a:cubicBezTo>
                    <a:cubicBezTo>
                      <a:pt x="4" y="10"/>
                      <a:pt x="0" y="7"/>
                      <a:pt x="0" y="5"/>
                    </a:cubicBezTo>
                    <a:cubicBezTo>
                      <a:pt x="1" y="4"/>
                      <a:pt x="4" y="2"/>
                      <a:pt x="4" y="0"/>
                    </a:cubicBezTo>
                    <a:cubicBezTo>
                      <a:pt x="6" y="2"/>
                      <a:pt x="8" y="4"/>
                      <a:pt x="10" y="4"/>
                    </a:cubicBezTo>
                    <a:close/>
                  </a:path>
                </a:pathLst>
              </a:custGeom>
              <a:grp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mn-lt"/>
                </a:endParaRPr>
              </a:p>
            </p:txBody>
          </p:sp>
        </p:grpSp>
        <p:sp>
          <p:nvSpPr>
            <p:cNvPr id="519" name="Oval 518">
              <a:extLst>
                <a:ext uri="{FF2B5EF4-FFF2-40B4-BE49-F238E27FC236}">
                  <a16:creationId xmlns:a16="http://schemas.microsoft.com/office/drawing/2014/main" id="{E705CE04-8012-BCF9-5302-A30B5DFE64FA}"/>
                </a:ext>
              </a:extLst>
            </p:cNvPr>
            <p:cNvSpPr/>
            <p:nvPr/>
          </p:nvSpPr>
          <p:spPr>
            <a:xfrm>
              <a:off x="4266543" y="3055669"/>
              <a:ext cx="3935296" cy="3662470"/>
            </a:xfrm>
            <a:prstGeom prst="ellipse">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702" name="Picture 701">
            <a:extLst>
              <a:ext uri="{FF2B5EF4-FFF2-40B4-BE49-F238E27FC236}">
                <a16:creationId xmlns:a16="http://schemas.microsoft.com/office/drawing/2014/main" id="{FB129B1A-1022-0218-5B30-299E1F572944}"/>
              </a:ext>
            </a:extLst>
          </p:cNvPr>
          <p:cNvPicPr>
            <a:picLocks noChangeAspect="1"/>
          </p:cNvPicPr>
          <p:nvPr/>
        </p:nvPicPr>
        <p:blipFill>
          <a:blip r:embed="rId3"/>
          <a:stretch>
            <a:fillRect/>
          </a:stretch>
        </p:blipFill>
        <p:spPr>
          <a:xfrm>
            <a:off x="5238335" y="4130344"/>
            <a:ext cx="1934678" cy="1934678"/>
          </a:xfrm>
          <a:prstGeom prst="rect">
            <a:avLst/>
          </a:prstGeom>
        </p:spPr>
      </p:pic>
      <p:pic>
        <p:nvPicPr>
          <p:cNvPr id="703" name="Graphic 702" descr="Folder Search with solid fill">
            <a:extLst>
              <a:ext uri="{FF2B5EF4-FFF2-40B4-BE49-F238E27FC236}">
                <a16:creationId xmlns:a16="http://schemas.microsoft.com/office/drawing/2014/main" id="{10720BDB-7F54-8F3B-2B14-D46B5D97CD7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423614" y="5664671"/>
            <a:ext cx="648622" cy="648622"/>
          </a:xfrm>
          <a:prstGeom prst="rect">
            <a:avLst/>
          </a:prstGeom>
        </p:spPr>
      </p:pic>
      <p:pic>
        <p:nvPicPr>
          <p:cNvPr id="704" name="Graphic 703" descr="Tools with solid fill">
            <a:extLst>
              <a:ext uri="{FF2B5EF4-FFF2-40B4-BE49-F238E27FC236}">
                <a16:creationId xmlns:a16="http://schemas.microsoft.com/office/drawing/2014/main" id="{4BEAC68D-8AE7-C97D-8308-F6F90356543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217137" y="5635796"/>
            <a:ext cx="522108" cy="522108"/>
          </a:xfrm>
          <a:prstGeom prst="rect">
            <a:avLst/>
          </a:prstGeom>
        </p:spPr>
      </p:pic>
      <p:pic>
        <p:nvPicPr>
          <p:cNvPr id="705" name="Graphic 704" descr="Rocket with solid fill">
            <a:extLst>
              <a:ext uri="{FF2B5EF4-FFF2-40B4-BE49-F238E27FC236}">
                <a16:creationId xmlns:a16="http://schemas.microsoft.com/office/drawing/2014/main" id="{8DA551DF-F332-E9DD-67DF-A56E0A12063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128990" y="3837264"/>
            <a:ext cx="592656" cy="592656"/>
          </a:xfrm>
          <a:prstGeom prst="rect">
            <a:avLst/>
          </a:prstGeom>
        </p:spPr>
      </p:pic>
      <p:pic>
        <p:nvPicPr>
          <p:cNvPr id="706" name="Graphic 705" descr="Blueprint with solid fill">
            <a:extLst>
              <a:ext uri="{FF2B5EF4-FFF2-40B4-BE49-F238E27FC236}">
                <a16:creationId xmlns:a16="http://schemas.microsoft.com/office/drawing/2014/main" id="{07501526-EB41-1653-6A18-E765B7DAE103}"/>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529662" y="3932070"/>
            <a:ext cx="551714" cy="551714"/>
          </a:xfrm>
          <a:prstGeom prst="rect">
            <a:avLst/>
          </a:prstGeom>
        </p:spPr>
      </p:pic>
      <p:pic>
        <p:nvPicPr>
          <p:cNvPr id="707" name="Graphic 706" descr="Ui Ux with solid fill">
            <a:extLst>
              <a:ext uri="{FF2B5EF4-FFF2-40B4-BE49-F238E27FC236}">
                <a16:creationId xmlns:a16="http://schemas.microsoft.com/office/drawing/2014/main" id="{E5E20AB2-C11C-3051-806C-51F38B9452C7}"/>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421813" y="2293695"/>
            <a:ext cx="599183" cy="599183"/>
          </a:xfrm>
          <a:prstGeom prst="rect">
            <a:avLst/>
          </a:prstGeom>
        </p:spPr>
      </p:pic>
      <p:pic>
        <p:nvPicPr>
          <p:cNvPr id="709" name="Picture 708">
            <a:extLst>
              <a:ext uri="{FF2B5EF4-FFF2-40B4-BE49-F238E27FC236}">
                <a16:creationId xmlns:a16="http://schemas.microsoft.com/office/drawing/2014/main" id="{6E47A7E5-1115-6E4B-8431-7EF7CCDAE809}"/>
              </a:ext>
            </a:extLst>
          </p:cNvPr>
          <p:cNvPicPr>
            <a:picLocks noChangeAspect="1"/>
          </p:cNvPicPr>
          <p:nvPr/>
        </p:nvPicPr>
        <p:blipFill>
          <a:blip r:embed="rId14">
            <a:duotone>
              <a:schemeClr val="accent3">
                <a:shade val="45000"/>
                <a:satMod val="135000"/>
              </a:schemeClr>
              <a:prstClr val="white"/>
            </a:duotone>
          </a:blip>
          <a:stretch>
            <a:fillRect/>
          </a:stretch>
        </p:blipFill>
        <p:spPr>
          <a:xfrm>
            <a:off x="5823914" y="1468317"/>
            <a:ext cx="544171" cy="544171"/>
          </a:xfrm>
          <a:prstGeom prst="rect">
            <a:avLst/>
          </a:prstGeom>
          <a:solidFill>
            <a:schemeClr val="bg1"/>
          </a:solidFill>
        </p:spPr>
      </p:pic>
      <p:pic>
        <p:nvPicPr>
          <p:cNvPr id="711" name="Graphic 710" descr="Clipboard Mixed with solid fill">
            <a:extLst>
              <a:ext uri="{FF2B5EF4-FFF2-40B4-BE49-F238E27FC236}">
                <a16:creationId xmlns:a16="http://schemas.microsoft.com/office/drawing/2014/main" id="{9995D8B2-9BB1-DA8A-7FFD-65B802FCC43F}"/>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8007382" y="2122558"/>
            <a:ext cx="705825" cy="705825"/>
          </a:xfrm>
          <a:prstGeom prst="rect">
            <a:avLst/>
          </a:prstGeom>
        </p:spPr>
      </p:pic>
      <p:sp>
        <p:nvSpPr>
          <p:cNvPr id="6" name="TextBox 5">
            <a:extLst>
              <a:ext uri="{FF2B5EF4-FFF2-40B4-BE49-F238E27FC236}">
                <a16:creationId xmlns:a16="http://schemas.microsoft.com/office/drawing/2014/main" id="{AA0F068E-F102-65A8-8F0B-FECADDC99A59}"/>
              </a:ext>
            </a:extLst>
          </p:cNvPr>
          <p:cNvSpPr txBox="1"/>
          <p:nvPr/>
        </p:nvSpPr>
        <p:spPr>
          <a:xfrm>
            <a:off x="344342" y="2228400"/>
            <a:ext cx="2866996" cy="461665"/>
          </a:xfrm>
          <a:prstGeom prst="rect">
            <a:avLst/>
          </a:prstGeom>
          <a:noFill/>
        </p:spPr>
        <p:txBody>
          <a:bodyPr wrap="square" rtlCol="0">
            <a:spAutoFit/>
          </a:bodyPr>
          <a:lstStyle/>
          <a:p>
            <a:pPr algn="l"/>
            <a:r>
              <a:rPr lang="en-US" sz="1200">
                <a:solidFill>
                  <a:schemeClr val="bg2">
                    <a:lumMod val="10000"/>
                  </a:schemeClr>
                </a:solidFill>
                <a:latin typeface="+mn-lt"/>
              </a:rPr>
              <a:t>Create a </a:t>
            </a:r>
            <a:r>
              <a:rPr lang="en-US" sz="1200" b="1">
                <a:solidFill>
                  <a:schemeClr val="bg2">
                    <a:lumMod val="10000"/>
                  </a:schemeClr>
                </a:solidFill>
                <a:latin typeface="+mn-lt"/>
              </a:rPr>
              <a:t>blueprint of the system architecture</a:t>
            </a:r>
            <a:r>
              <a:rPr lang="en-US" sz="1200">
                <a:solidFill>
                  <a:schemeClr val="bg2">
                    <a:lumMod val="10000"/>
                  </a:schemeClr>
                </a:solidFill>
                <a:latin typeface="+mn-lt"/>
              </a:rPr>
              <a:t>, </a:t>
            </a:r>
            <a:r>
              <a:rPr lang="en-US" sz="1200" b="1">
                <a:solidFill>
                  <a:schemeClr val="bg2">
                    <a:lumMod val="10000"/>
                  </a:schemeClr>
                </a:solidFill>
                <a:latin typeface="+mn-lt"/>
              </a:rPr>
              <a:t>components</a:t>
            </a:r>
            <a:r>
              <a:rPr lang="en-US" sz="1200">
                <a:solidFill>
                  <a:schemeClr val="bg2">
                    <a:lumMod val="10000"/>
                  </a:schemeClr>
                </a:solidFill>
                <a:latin typeface="+mn-lt"/>
              </a:rPr>
              <a:t>, and </a:t>
            </a:r>
            <a:r>
              <a:rPr lang="en-US" sz="1200" b="1">
                <a:solidFill>
                  <a:schemeClr val="bg2">
                    <a:lumMod val="10000"/>
                  </a:schemeClr>
                </a:solidFill>
                <a:latin typeface="+mn-lt"/>
              </a:rPr>
              <a:t>interfaces</a:t>
            </a:r>
            <a:r>
              <a:rPr lang="en-US" sz="1200">
                <a:solidFill>
                  <a:schemeClr val="bg2">
                    <a:lumMod val="10000"/>
                  </a:schemeClr>
                </a:solidFill>
                <a:latin typeface="+mn-lt"/>
              </a:rPr>
              <a:t>​</a:t>
            </a:r>
          </a:p>
        </p:txBody>
      </p:sp>
      <p:sp>
        <p:nvSpPr>
          <p:cNvPr id="4" name="TextBox 509">
            <a:extLst>
              <a:ext uri="{FF2B5EF4-FFF2-40B4-BE49-F238E27FC236}">
                <a16:creationId xmlns:a16="http://schemas.microsoft.com/office/drawing/2014/main" id="{577A9D3C-A67D-69FF-6E2B-9DC88B0CFB56}"/>
              </a:ext>
            </a:extLst>
          </p:cNvPr>
          <p:cNvSpPr txBox="1"/>
          <p:nvPr/>
        </p:nvSpPr>
        <p:spPr>
          <a:xfrm>
            <a:off x="9217137" y="2175388"/>
            <a:ext cx="2630521" cy="646331"/>
          </a:xfrm>
          <a:prstGeom prst="rect">
            <a:avLst/>
          </a:prstGeom>
          <a:noFill/>
        </p:spPr>
        <p:txBody>
          <a:bodyPr wrap="square" lIns="91440" tIns="45720" rIns="91440" bIns="45720" rtlCol="0" anchor="t">
            <a:spAutoFit/>
          </a:bodyPr>
          <a:lstStyle>
            <a:defPPr>
              <a:defRPr lang="en-US"/>
            </a:defPPr>
            <a:lvl1pPr algn="ctr" rtl="0" eaLnBrk="0" fontAlgn="base" hangingPunct="0">
              <a:spcBef>
                <a:spcPct val="10000"/>
              </a:spcBef>
              <a:spcAft>
                <a:spcPct val="0"/>
              </a:spcAft>
              <a:buClr>
                <a:srgbClr val="0B1F65"/>
              </a:buClr>
              <a:buFont typeface="Webdings" pitchFamily="18" charset="2"/>
              <a:defRPr sz="1100" kern="1200">
                <a:solidFill>
                  <a:schemeClr val="tx1"/>
                </a:solidFill>
                <a:latin typeface="Arial" charset="0"/>
                <a:ea typeface="+mn-ea"/>
                <a:cs typeface="Times New Roman" pitchFamily="18" charset="0"/>
              </a:defRPr>
            </a:lvl1pPr>
            <a:lvl2pPr marL="457200" algn="ctr" rtl="0" eaLnBrk="0" fontAlgn="base" hangingPunct="0">
              <a:spcBef>
                <a:spcPct val="10000"/>
              </a:spcBef>
              <a:spcAft>
                <a:spcPct val="0"/>
              </a:spcAft>
              <a:buClr>
                <a:srgbClr val="0B1F65"/>
              </a:buClr>
              <a:buFont typeface="Webdings" pitchFamily="18" charset="2"/>
              <a:defRPr sz="1100" kern="1200">
                <a:solidFill>
                  <a:schemeClr val="tx1"/>
                </a:solidFill>
                <a:latin typeface="Arial" charset="0"/>
                <a:ea typeface="+mn-ea"/>
                <a:cs typeface="Times New Roman" pitchFamily="18" charset="0"/>
              </a:defRPr>
            </a:lvl2pPr>
            <a:lvl3pPr marL="914400" algn="ctr" rtl="0" eaLnBrk="0" fontAlgn="base" hangingPunct="0">
              <a:spcBef>
                <a:spcPct val="10000"/>
              </a:spcBef>
              <a:spcAft>
                <a:spcPct val="0"/>
              </a:spcAft>
              <a:buClr>
                <a:srgbClr val="0B1F65"/>
              </a:buClr>
              <a:buFont typeface="Webdings" pitchFamily="18" charset="2"/>
              <a:defRPr sz="1100" kern="1200">
                <a:solidFill>
                  <a:schemeClr val="tx1"/>
                </a:solidFill>
                <a:latin typeface="Arial" charset="0"/>
                <a:ea typeface="+mn-ea"/>
                <a:cs typeface="Times New Roman" pitchFamily="18" charset="0"/>
              </a:defRPr>
            </a:lvl3pPr>
            <a:lvl4pPr marL="1371600" algn="ctr" rtl="0" eaLnBrk="0" fontAlgn="base" hangingPunct="0">
              <a:spcBef>
                <a:spcPct val="10000"/>
              </a:spcBef>
              <a:spcAft>
                <a:spcPct val="0"/>
              </a:spcAft>
              <a:buClr>
                <a:srgbClr val="0B1F65"/>
              </a:buClr>
              <a:buFont typeface="Webdings" pitchFamily="18" charset="2"/>
              <a:defRPr sz="1100" kern="1200">
                <a:solidFill>
                  <a:schemeClr val="tx1"/>
                </a:solidFill>
                <a:latin typeface="Arial" charset="0"/>
                <a:ea typeface="+mn-ea"/>
                <a:cs typeface="Times New Roman" pitchFamily="18" charset="0"/>
              </a:defRPr>
            </a:lvl4pPr>
            <a:lvl5pPr marL="1828800" algn="ctr" rtl="0" eaLnBrk="0" fontAlgn="base" hangingPunct="0">
              <a:spcBef>
                <a:spcPct val="10000"/>
              </a:spcBef>
              <a:spcAft>
                <a:spcPct val="0"/>
              </a:spcAft>
              <a:buClr>
                <a:srgbClr val="0B1F65"/>
              </a:buClr>
              <a:buFont typeface="Webdings" pitchFamily="18" charset="2"/>
              <a:defRPr sz="1100" kern="1200">
                <a:solidFill>
                  <a:schemeClr val="tx1"/>
                </a:solidFill>
                <a:latin typeface="Arial" charset="0"/>
                <a:ea typeface="+mn-ea"/>
                <a:cs typeface="Times New Roman" pitchFamily="18" charset="0"/>
              </a:defRPr>
            </a:lvl5pPr>
            <a:lvl6pPr marL="2286000" algn="l" defTabSz="914400" rtl="0" eaLnBrk="1" latinLnBrk="0" hangingPunct="1">
              <a:defRPr sz="1100" kern="1200">
                <a:solidFill>
                  <a:schemeClr val="tx1"/>
                </a:solidFill>
                <a:latin typeface="Arial" charset="0"/>
                <a:ea typeface="+mn-ea"/>
                <a:cs typeface="Times New Roman" pitchFamily="18" charset="0"/>
              </a:defRPr>
            </a:lvl6pPr>
            <a:lvl7pPr marL="2743200" algn="l" defTabSz="914400" rtl="0" eaLnBrk="1" latinLnBrk="0" hangingPunct="1">
              <a:defRPr sz="1100" kern="1200">
                <a:solidFill>
                  <a:schemeClr val="tx1"/>
                </a:solidFill>
                <a:latin typeface="Arial" charset="0"/>
                <a:ea typeface="+mn-ea"/>
                <a:cs typeface="Times New Roman" pitchFamily="18" charset="0"/>
              </a:defRPr>
            </a:lvl7pPr>
            <a:lvl8pPr marL="3200400" algn="l" defTabSz="914400" rtl="0" eaLnBrk="1" latinLnBrk="0" hangingPunct="1">
              <a:defRPr sz="1100" kern="1200">
                <a:solidFill>
                  <a:schemeClr val="tx1"/>
                </a:solidFill>
                <a:latin typeface="Arial" charset="0"/>
                <a:ea typeface="+mn-ea"/>
                <a:cs typeface="Times New Roman" pitchFamily="18" charset="0"/>
              </a:defRPr>
            </a:lvl8pPr>
            <a:lvl9pPr marL="3657600" algn="l" defTabSz="914400" rtl="0" eaLnBrk="1" latinLnBrk="0" hangingPunct="1">
              <a:defRPr sz="1100" kern="1200">
                <a:solidFill>
                  <a:schemeClr val="tx1"/>
                </a:solidFill>
                <a:latin typeface="Arial" charset="0"/>
                <a:ea typeface="+mn-ea"/>
                <a:cs typeface="Times New Roman" pitchFamily="18" charset="0"/>
              </a:defRPr>
            </a:lvl9pPr>
          </a:lstStyle>
          <a:p>
            <a:pPr algn="l"/>
            <a:r>
              <a:rPr lang="en-US" sz="1200">
                <a:solidFill>
                  <a:srgbClr val="000000"/>
                </a:solidFill>
                <a:latin typeface="+mn-lt"/>
                <a:cs typeface="Arial"/>
              </a:rPr>
              <a:t>Validate the system by </a:t>
            </a:r>
            <a:r>
              <a:rPr lang="en-US" sz="1200" b="1">
                <a:solidFill>
                  <a:srgbClr val="000000"/>
                </a:solidFill>
                <a:latin typeface="+mn-lt"/>
                <a:cs typeface="Arial"/>
              </a:rPr>
              <a:t>identifying </a:t>
            </a:r>
            <a:r>
              <a:rPr lang="en-US" sz="1200">
                <a:solidFill>
                  <a:srgbClr val="000000"/>
                </a:solidFill>
                <a:latin typeface="+mn-lt"/>
                <a:cs typeface="Arial"/>
              </a:rPr>
              <a:t>and </a:t>
            </a:r>
            <a:r>
              <a:rPr lang="en-US" sz="1200" b="1">
                <a:solidFill>
                  <a:srgbClr val="000000"/>
                </a:solidFill>
                <a:latin typeface="+mn-lt"/>
                <a:cs typeface="Arial"/>
              </a:rPr>
              <a:t>fixing defects </a:t>
            </a:r>
            <a:r>
              <a:rPr lang="en-US" sz="1200">
                <a:solidFill>
                  <a:srgbClr val="000000"/>
                </a:solidFill>
                <a:latin typeface="+mn-lt"/>
                <a:cs typeface="Arial"/>
              </a:rPr>
              <a:t>to ensure it meets requirements</a:t>
            </a:r>
            <a:endParaRPr lang="en-US" sz="1200">
              <a:latin typeface="+mn-lt"/>
            </a:endParaRPr>
          </a:p>
        </p:txBody>
      </p:sp>
      <p:pic>
        <p:nvPicPr>
          <p:cNvPr id="5" name="Picture 4">
            <a:extLst>
              <a:ext uri="{FF2B5EF4-FFF2-40B4-BE49-F238E27FC236}">
                <a16:creationId xmlns:a16="http://schemas.microsoft.com/office/drawing/2014/main" id="{C71D745E-9F8D-4558-3B5C-5816A2951628}"/>
              </a:ext>
            </a:extLst>
          </p:cNvPr>
          <p:cNvPicPr>
            <a:picLocks noChangeAspect="1"/>
          </p:cNvPicPr>
          <p:nvPr/>
        </p:nvPicPr>
        <p:blipFill>
          <a:blip r:embed="rId17"/>
          <a:stretch>
            <a:fillRect/>
          </a:stretch>
        </p:blipFill>
        <p:spPr>
          <a:xfrm>
            <a:off x="11220450" y="76694"/>
            <a:ext cx="971550" cy="933450"/>
          </a:xfrm>
          <a:prstGeom prst="rect">
            <a:avLst/>
          </a:prstGeom>
        </p:spPr>
      </p:pic>
      <p:sp>
        <p:nvSpPr>
          <p:cNvPr id="7" name="Rectangle 6">
            <a:extLst>
              <a:ext uri="{FF2B5EF4-FFF2-40B4-BE49-F238E27FC236}">
                <a16:creationId xmlns:a16="http://schemas.microsoft.com/office/drawing/2014/main" id="{5238126E-CD2E-A47B-1EF5-DBB4552031D2}"/>
              </a:ext>
            </a:extLst>
          </p:cNvPr>
          <p:cNvSpPr/>
          <p:nvPr/>
        </p:nvSpPr>
        <p:spPr>
          <a:xfrm>
            <a:off x="1" y="0"/>
            <a:ext cx="1964602" cy="235390"/>
          </a:xfrm>
          <a:prstGeom prst="rect">
            <a:avLst/>
          </a:prstGeom>
          <a:solidFill>
            <a:schemeClr val="tx1"/>
          </a:solidFill>
          <a:ln w="9525" cap="flat" cmpd="sng" algn="ctr">
            <a:solidFill>
              <a:schemeClr val="tx1"/>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eaLnBrk="1" fontAlgn="auto" hangingPunct="1">
              <a:spcBef>
                <a:spcPts val="0"/>
              </a:spcBef>
              <a:spcAft>
                <a:spcPts val="0"/>
              </a:spcAft>
              <a:buClrTx/>
              <a:defRPr/>
            </a:pPr>
            <a:r>
              <a:rPr kumimoji="1" lang="en-US" sz="1200" b="1" i="1" u="none" strike="noStrike" kern="0" cap="none" spc="0" normalizeH="0" baseline="0" noProof="0">
                <a:ln>
                  <a:noFill/>
                </a:ln>
                <a:solidFill>
                  <a:prstClr val="white"/>
                </a:solidFill>
                <a:effectLst/>
                <a:uLnTx/>
                <a:uFillTx/>
                <a:latin typeface="+mj-lt"/>
                <a:ea typeface="+mn-ea"/>
                <a:cs typeface="+mn-cs"/>
              </a:rPr>
              <a:t>SDLC Phases</a:t>
            </a:r>
          </a:p>
        </p:txBody>
      </p:sp>
      <p:sp>
        <p:nvSpPr>
          <p:cNvPr id="8" name="TextBox 7">
            <a:extLst>
              <a:ext uri="{FF2B5EF4-FFF2-40B4-BE49-F238E27FC236}">
                <a16:creationId xmlns:a16="http://schemas.microsoft.com/office/drawing/2014/main" id="{056860CB-D168-9D51-EA7E-2306B1D46842}"/>
              </a:ext>
            </a:extLst>
          </p:cNvPr>
          <p:cNvSpPr txBox="1"/>
          <p:nvPr/>
        </p:nvSpPr>
        <p:spPr>
          <a:xfrm>
            <a:off x="310487" y="342592"/>
            <a:ext cx="9994187" cy="400110"/>
          </a:xfrm>
          <a:prstGeom prst="rect">
            <a:avLst/>
          </a:prstGeom>
          <a:noFill/>
        </p:spPr>
        <p:txBody>
          <a:bodyPr wrap="square" lIns="91440" tIns="45720" rIns="91440" bIns="45720" rtlCol="0" anchor="ctr">
            <a:spAutoFit/>
          </a:bodyPr>
          <a:lstStyle/>
          <a:p>
            <a:pPr algn="l">
              <a:defRPr/>
            </a:pPr>
            <a:r>
              <a:rPr lang="en-US" sz="2000" b="1">
                <a:latin typeface="+mj-lt"/>
                <a:cs typeface="Times New Roman"/>
              </a:rPr>
              <a:t>Software Development Life Cycle (SDLC)</a:t>
            </a:r>
            <a:endParaRPr lang="en-US" sz="2000" b="1" i="0" u="none" strike="noStrike" kern="1200" cap="none" spc="0" normalizeH="0" baseline="0" noProof="0">
              <a:ln>
                <a:noFill/>
              </a:ln>
              <a:effectLst/>
              <a:uLnTx/>
              <a:uFillTx/>
              <a:latin typeface="+mj-lt"/>
              <a:cs typeface="Times New Roman"/>
            </a:endParaRPr>
          </a:p>
        </p:txBody>
      </p:sp>
    </p:spTree>
    <p:extLst>
      <p:ext uri="{BB962C8B-B14F-4D97-AF65-F5344CB8AC3E}">
        <p14:creationId xmlns:p14="http://schemas.microsoft.com/office/powerpoint/2010/main" val="33244429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D971BF0-D703-B9EC-345A-E796A95FC89D}"/>
              </a:ext>
            </a:extLst>
          </p:cNvPr>
          <p:cNvSpPr txBox="1"/>
          <p:nvPr/>
        </p:nvSpPr>
        <p:spPr>
          <a:xfrm>
            <a:off x="457199" y="2998113"/>
            <a:ext cx="7953375" cy="523220"/>
          </a:xfrm>
          <a:prstGeom prst="rect">
            <a:avLst/>
          </a:prstGeom>
          <a:noFill/>
          <a:ln>
            <a:noFill/>
          </a:ln>
        </p:spPr>
        <p:txBody>
          <a:bodyPr wrap="square" rtlCol="0">
            <a:spAutoFit/>
          </a:bodyPr>
          <a:lstStyle/>
          <a:p>
            <a:pPr algn="l"/>
            <a:r>
              <a:rPr lang="en-US" sz="2800" b="1" i="1">
                <a:solidFill>
                  <a:schemeClr val="bg1"/>
                </a:solidFill>
                <a:latin typeface="+mj-lt"/>
                <a:cs typeface="Arial" panose="020B0604020202020204" pitchFamily="34" charset="0"/>
              </a:rPr>
              <a:t>Phase 01 - Requirement</a:t>
            </a:r>
          </a:p>
        </p:txBody>
      </p:sp>
    </p:spTree>
    <p:extLst>
      <p:ext uri="{BB962C8B-B14F-4D97-AF65-F5344CB8AC3E}">
        <p14:creationId xmlns:p14="http://schemas.microsoft.com/office/powerpoint/2010/main" val="42916609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rrow: Chevron 43">
            <a:extLst>
              <a:ext uri="{FF2B5EF4-FFF2-40B4-BE49-F238E27FC236}">
                <a16:creationId xmlns:a16="http://schemas.microsoft.com/office/drawing/2014/main" id="{81CB495A-A96A-9A41-148E-9CBC617ADAE5}"/>
              </a:ext>
            </a:extLst>
          </p:cNvPr>
          <p:cNvSpPr/>
          <p:nvPr/>
        </p:nvSpPr>
        <p:spPr bwMode="auto">
          <a:xfrm>
            <a:off x="5489020" y="2465293"/>
            <a:ext cx="424873" cy="461665"/>
          </a:xfrm>
          <a:prstGeom prst="chevron">
            <a:avLst/>
          </a:prstGeom>
          <a:solidFill>
            <a:schemeClr val="tx1"/>
          </a:solidFill>
          <a:ln>
            <a:noFill/>
            <a:headEnd type="none" w="med" len="med"/>
            <a:tailEnd type="none" w="med" len="med"/>
          </a:ln>
          <a:effectLst>
            <a:outerShdw blurRad="50800" dist="38100" dir="2700000" algn="tl" rotWithShape="0">
              <a:prstClr val="black">
                <a:alpha val="40000"/>
              </a:prstClr>
            </a:outerShdw>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L="234950" marR="0" indent="-234950" algn="l" defTabSz="914400" rtl="0" eaLnBrk="1" fontAlgn="base" latinLnBrk="0" hangingPunct="1">
              <a:lnSpc>
                <a:spcPct val="100000"/>
              </a:lnSpc>
              <a:spcBef>
                <a:spcPct val="100000"/>
              </a:spcBef>
              <a:spcAft>
                <a:spcPct val="0"/>
              </a:spcAft>
              <a:buClrTx/>
              <a:buSzTx/>
              <a:buFont typeface="Webdings" pitchFamily="18" charset="2"/>
              <a:buChar char="4"/>
              <a:tabLst/>
            </a:pPr>
            <a:endParaRPr lang="en-US" sz="1600" b="0" err="1">
              <a:solidFill>
                <a:schemeClr val="tx1"/>
              </a:solidFill>
              <a:latin typeface="+mn-lt"/>
              <a:ea typeface="+mn-ea"/>
              <a:cs typeface="+mn-cs"/>
            </a:endParaRPr>
          </a:p>
        </p:txBody>
      </p:sp>
      <p:sp>
        <p:nvSpPr>
          <p:cNvPr id="45" name="Arrow: Chevron 44">
            <a:extLst>
              <a:ext uri="{FF2B5EF4-FFF2-40B4-BE49-F238E27FC236}">
                <a16:creationId xmlns:a16="http://schemas.microsoft.com/office/drawing/2014/main" id="{7B5764EE-EB0E-B98D-8307-07E046CB35F6}"/>
              </a:ext>
            </a:extLst>
          </p:cNvPr>
          <p:cNvSpPr/>
          <p:nvPr/>
        </p:nvSpPr>
        <p:spPr bwMode="auto">
          <a:xfrm rot="10800000">
            <a:off x="5489019" y="4869151"/>
            <a:ext cx="424873" cy="461665"/>
          </a:xfrm>
          <a:prstGeom prst="chevron">
            <a:avLst/>
          </a:prstGeom>
          <a:solidFill>
            <a:schemeClr val="accent2"/>
          </a:solidFill>
          <a:ln>
            <a:noFill/>
            <a:headEnd type="none" w="med" len="med"/>
            <a:tailEnd type="none" w="med" len="med"/>
          </a:ln>
          <a:effectLst>
            <a:outerShdw blurRad="50800" dist="38100" dir="2700000" algn="tl" rotWithShape="0">
              <a:prstClr val="black">
                <a:alpha val="40000"/>
              </a:prstClr>
            </a:outerShdw>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L="234950" marR="0" indent="-234950" algn="l" defTabSz="914400" rtl="0" eaLnBrk="1" fontAlgn="base" latinLnBrk="0" hangingPunct="1">
              <a:lnSpc>
                <a:spcPct val="100000"/>
              </a:lnSpc>
              <a:spcBef>
                <a:spcPct val="100000"/>
              </a:spcBef>
              <a:spcAft>
                <a:spcPct val="0"/>
              </a:spcAft>
              <a:buClrTx/>
              <a:buSzTx/>
              <a:buFont typeface="Webdings" pitchFamily="18" charset="2"/>
              <a:buChar char="4"/>
              <a:tabLst/>
            </a:pPr>
            <a:endParaRPr lang="en-US" sz="1600" b="0" err="1">
              <a:solidFill>
                <a:schemeClr val="tx1"/>
              </a:solidFill>
              <a:latin typeface="+mn-lt"/>
              <a:ea typeface="+mn-ea"/>
              <a:cs typeface="+mn-cs"/>
            </a:endParaRPr>
          </a:p>
        </p:txBody>
      </p:sp>
      <p:sp>
        <p:nvSpPr>
          <p:cNvPr id="46" name="Rectangle: Rounded Corners 45">
            <a:extLst>
              <a:ext uri="{FF2B5EF4-FFF2-40B4-BE49-F238E27FC236}">
                <a16:creationId xmlns:a16="http://schemas.microsoft.com/office/drawing/2014/main" id="{5420F4FF-E382-B138-1024-B49E5756E219}"/>
              </a:ext>
            </a:extLst>
          </p:cNvPr>
          <p:cNvSpPr/>
          <p:nvPr/>
        </p:nvSpPr>
        <p:spPr>
          <a:xfrm>
            <a:off x="360869" y="1616864"/>
            <a:ext cx="4806735" cy="2022263"/>
          </a:xfrm>
          <a:prstGeom prst="roundRect">
            <a:avLst/>
          </a:prstGeom>
          <a:solidFill>
            <a:schemeClr val="tx1"/>
          </a:solidFill>
          <a:ln w="38100">
            <a:solidFill>
              <a:srgbClr val="8B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7" name="TextBox 46">
            <a:extLst>
              <a:ext uri="{FF2B5EF4-FFF2-40B4-BE49-F238E27FC236}">
                <a16:creationId xmlns:a16="http://schemas.microsoft.com/office/drawing/2014/main" id="{748BF272-C0DF-4964-E251-469C9C7600F5}"/>
              </a:ext>
            </a:extLst>
          </p:cNvPr>
          <p:cNvSpPr txBox="1"/>
          <p:nvPr/>
        </p:nvSpPr>
        <p:spPr>
          <a:xfrm>
            <a:off x="410736" y="1624571"/>
            <a:ext cx="4706486" cy="2174441"/>
          </a:xfrm>
          <a:prstGeom prst="rect">
            <a:avLst/>
          </a:prstGeom>
          <a:noFill/>
        </p:spPr>
        <p:txBody>
          <a:bodyPr wrap="square" rtlCol="0">
            <a:spAutoFit/>
          </a:bodyPr>
          <a:lstStyle/>
          <a:p>
            <a:pPr algn="l"/>
            <a:r>
              <a:rPr lang="en-US" b="1">
                <a:solidFill>
                  <a:schemeClr val="bg1"/>
                </a:solidFill>
                <a:latin typeface="+mj-lt"/>
              </a:rPr>
              <a:t>Entry Criteria:</a:t>
            </a:r>
            <a:br>
              <a:rPr lang="en-US" b="1">
                <a:solidFill>
                  <a:schemeClr val="bg1"/>
                </a:solidFill>
                <a:latin typeface="+mn-lt"/>
              </a:rPr>
            </a:br>
            <a:endParaRPr lang="en-US" b="1">
              <a:solidFill>
                <a:schemeClr val="bg1"/>
              </a:solidFill>
              <a:latin typeface="+mn-lt"/>
            </a:endParaRPr>
          </a:p>
          <a:p>
            <a:pPr marL="228600" indent="-228600" algn="l">
              <a:lnSpc>
                <a:spcPct val="150000"/>
              </a:lnSpc>
              <a:buClr>
                <a:srgbClr val="F2F2F2"/>
              </a:buClr>
              <a:buFont typeface="+mj-lt"/>
              <a:buAutoNum type="arabicPeriod"/>
            </a:pPr>
            <a:r>
              <a:rPr lang="en-US" b="1">
                <a:solidFill>
                  <a:schemeClr val="bg1"/>
                </a:solidFill>
                <a:latin typeface="+mn-lt"/>
              </a:rPr>
              <a:t>Business Goals &amp; Objectives: </a:t>
            </a:r>
            <a:br>
              <a:rPr lang="en-US" b="1">
                <a:solidFill>
                  <a:schemeClr val="bg1"/>
                </a:solidFill>
                <a:latin typeface="+mn-lt"/>
              </a:rPr>
            </a:br>
            <a:r>
              <a:rPr lang="en-US">
                <a:solidFill>
                  <a:schemeClr val="bg1"/>
                </a:solidFill>
                <a:latin typeface="+mn-lt"/>
              </a:rPr>
              <a:t>This defines the project’s scope, goals, outlining the middleware’s role in system integration, data flow management, and security.</a:t>
            </a:r>
          </a:p>
          <a:p>
            <a:pPr marL="228600" indent="-228600" algn="l">
              <a:lnSpc>
                <a:spcPct val="150000"/>
              </a:lnSpc>
              <a:buClr>
                <a:srgbClr val="F2F2F2"/>
              </a:buClr>
              <a:buFont typeface="+mj-lt"/>
              <a:buAutoNum type="arabicPeriod"/>
            </a:pPr>
            <a:r>
              <a:rPr lang="en-US" b="1">
                <a:solidFill>
                  <a:schemeClr val="bg1"/>
                </a:solidFill>
                <a:latin typeface="+mn-lt"/>
              </a:rPr>
              <a:t>Middleware Requirements: </a:t>
            </a:r>
            <a:br>
              <a:rPr lang="en-US" b="1">
                <a:solidFill>
                  <a:schemeClr val="bg1"/>
                </a:solidFill>
                <a:latin typeface="+mn-lt"/>
              </a:rPr>
            </a:br>
            <a:r>
              <a:rPr lang="en-US">
                <a:solidFill>
                  <a:schemeClr val="bg1"/>
                </a:solidFill>
                <a:latin typeface="+mn-lt"/>
              </a:rPr>
              <a:t>Gather input from stakeholders to define functionality, integration needs, and performance expectations.</a:t>
            </a:r>
          </a:p>
          <a:p>
            <a:pPr marL="171450" indent="-171450" algn="l">
              <a:buClr>
                <a:srgbClr val="F2F2F2"/>
              </a:buClr>
              <a:buFont typeface="Arial" panose="020B0604020202020204" pitchFamily="34" charset="0"/>
              <a:buChar char="•"/>
            </a:pPr>
            <a:endParaRPr lang="en-US" b="1">
              <a:solidFill>
                <a:schemeClr val="bg1"/>
              </a:solidFill>
              <a:latin typeface="+mn-lt"/>
            </a:endParaRPr>
          </a:p>
        </p:txBody>
      </p:sp>
      <p:sp>
        <p:nvSpPr>
          <p:cNvPr id="48" name="Rectangle: Rounded Corners 47">
            <a:extLst>
              <a:ext uri="{FF2B5EF4-FFF2-40B4-BE49-F238E27FC236}">
                <a16:creationId xmlns:a16="http://schemas.microsoft.com/office/drawing/2014/main" id="{7A0AB13C-F59F-F1AC-8864-7DF4903DA982}"/>
              </a:ext>
            </a:extLst>
          </p:cNvPr>
          <p:cNvSpPr/>
          <p:nvPr/>
        </p:nvSpPr>
        <p:spPr>
          <a:xfrm>
            <a:off x="360869" y="3842492"/>
            <a:ext cx="4756353" cy="2549422"/>
          </a:xfrm>
          <a:prstGeom prst="roundRect">
            <a:avLst/>
          </a:prstGeom>
          <a:solidFill>
            <a:srgbClr val="006666"/>
          </a:solidFill>
          <a:ln>
            <a:solidFill>
              <a:schemeClr val="tx2"/>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9" name="TextBox 48">
            <a:extLst>
              <a:ext uri="{FF2B5EF4-FFF2-40B4-BE49-F238E27FC236}">
                <a16:creationId xmlns:a16="http://schemas.microsoft.com/office/drawing/2014/main" id="{37AE943A-00AB-55F0-FA24-AE28DAD1A21C}"/>
              </a:ext>
            </a:extLst>
          </p:cNvPr>
          <p:cNvSpPr txBox="1"/>
          <p:nvPr/>
        </p:nvSpPr>
        <p:spPr>
          <a:xfrm>
            <a:off x="461118" y="3910273"/>
            <a:ext cx="4706486" cy="2481641"/>
          </a:xfrm>
          <a:prstGeom prst="rect">
            <a:avLst/>
          </a:prstGeom>
          <a:noFill/>
          <a:ln>
            <a:noFill/>
          </a:ln>
        </p:spPr>
        <p:txBody>
          <a:bodyPr wrap="square">
            <a:spAutoFit/>
          </a:bodyPr>
          <a:lstStyle/>
          <a:p>
            <a:pPr algn="l"/>
            <a:r>
              <a:rPr lang="en-US" b="1">
                <a:solidFill>
                  <a:schemeClr val="bg1"/>
                </a:solidFill>
                <a:latin typeface="+mj-lt"/>
              </a:rPr>
              <a:t>Exit Criteria</a:t>
            </a:r>
            <a:r>
              <a:rPr lang="en-US">
                <a:solidFill>
                  <a:schemeClr val="bg1"/>
                </a:solidFill>
                <a:latin typeface="+mj-lt"/>
              </a:rPr>
              <a:t>:</a:t>
            </a:r>
            <a:br>
              <a:rPr lang="en-US">
                <a:solidFill>
                  <a:schemeClr val="bg1"/>
                </a:solidFill>
                <a:latin typeface="+mj-lt"/>
              </a:rPr>
            </a:br>
            <a:endParaRPr lang="en-US">
              <a:solidFill>
                <a:schemeClr val="bg1"/>
              </a:solidFill>
              <a:latin typeface="+mj-lt"/>
            </a:endParaRPr>
          </a:p>
          <a:p>
            <a:pPr marL="228600" indent="-228600" algn="l">
              <a:lnSpc>
                <a:spcPct val="150000"/>
              </a:lnSpc>
              <a:buClr>
                <a:schemeClr val="bg1"/>
              </a:buClr>
              <a:buFont typeface="+mj-lt"/>
              <a:buAutoNum type="arabicPeriod"/>
            </a:pPr>
            <a:r>
              <a:rPr lang="en-US" b="1">
                <a:solidFill>
                  <a:schemeClr val="bg1"/>
                </a:solidFill>
                <a:latin typeface="+mn-lt"/>
              </a:rPr>
              <a:t>BRD Finalized and Approved</a:t>
            </a:r>
            <a:r>
              <a:rPr lang="en-US">
                <a:solidFill>
                  <a:schemeClr val="bg1"/>
                </a:solidFill>
                <a:latin typeface="+mn-lt"/>
              </a:rPr>
              <a:t>: </a:t>
            </a:r>
            <a:br>
              <a:rPr lang="en-US">
                <a:solidFill>
                  <a:schemeClr val="bg1"/>
                </a:solidFill>
                <a:latin typeface="+mn-lt"/>
              </a:rPr>
            </a:br>
            <a:r>
              <a:rPr lang="en-US">
                <a:solidFill>
                  <a:schemeClr val="bg1"/>
                </a:solidFill>
                <a:latin typeface="+mn-lt"/>
              </a:rPr>
              <a:t>The BRD is done and approved by stakeholders, ensuring alignment with project goals.</a:t>
            </a:r>
          </a:p>
          <a:p>
            <a:pPr marL="228600" indent="-228600" algn="l">
              <a:lnSpc>
                <a:spcPct val="150000"/>
              </a:lnSpc>
              <a:buClr>
                <a:schemeClr val="bg1"/>
              </a:buClr>
              <a:buFont typeface="+mj-lt"/>
              <a:buAutoNum type="arabicPeriod"/>
            </a:pPr>
            <a:r>
              <a:rPr lang="en-US" b="1">
                <a:solidFill>
                  <a:schemeClr val="bg1"/>
                </a:solidFill>
                <a:latin typeface="+mn-lt"/>
              </a:rPr>
              <a:t>Business Alignment and Scope Defined</a:t>
            </a:r>
            <a:r>
              <a:rPr lang="en-US">
                <a:solidFill>
                  <a:schemeClr val="bg1"/>
                </a:solidFill>
                <a:latin typeface="+mn-lt"/>
              </a:rPr>
              <a:t>: </a:t>
            </a:r>
            <a:br>
              <a:rPr lang="en-US">
                <a:solidFill>
                  <a:schemeClr val="bg1"/>
                </a:solidFill>
                <a:latin typeface="+mn-lt"/>
              </a:rPr>
            </a:br>
            <a:r>
              <a:rPr lang="en-US">
                <a:solidFill>
                  <a:schemeClr val="bg1"/>
                </a:solidFill>
                <a:latin typeface="+mn-lt"/>
              </a:rPr>
              <a:t>Requirements aligned with business objectives, and scope and constraints (performance, security, compatibility) are clear.</a:t>
            </a:r>
          </a:p>
          <a:p>
            <a:pPr marL="228600" indent="-228600" algn="l">
              <a:lnSpc>
                <a:spcPct val="150000"/>
              </a:lnSpc>
              <a:buClr>
                <a:schemeClr val="bg1"/>
              </a:buClr>
              <a:buFont typeface="+mj-lt"/>
              <a:buAutoNum type="arabicPeriod"/>
            </a:pPr>
            <a:r>
              <a:rPr lang="en-US" b="1">
                <a:solidFill>
                  <a:schemeClr val="bg1"/>
                </a:solidFill>
                <a:latin typeface="+mn-lt"/>
              </a:rPr>
              <a:t>Ready for Planning</a:t>
            </a:r>
            <a:r>
              <a:rPr lang="en-US">
                <a:solidFill>
                  <a:schemeClr val="bg1"/>
                </a:solidFill>
                <a:latin typeface="+mn-lt"/>
              </a:rPr>
              <a:t>: </a:t>
            </a:r>
            <a:br>
              <a:rPr lang="en-US">
                <a:solidFill>
                  <a:schemeClr val="bg1"/>
                </a:solidFill>
                <a:latin typeface="+mn-lt"/>
              </a:rPr>
            </a:br>
            <a:r>
              <a:rPr lang="en-US">
                <a:solidFill>
                  <a:schemeClr val="bg1"/>
                </a:solidFill>
                <a:latin typeface="+mn-lt"/>
              </a:rPr>
              <a:t>BRD approved, the project transitions to the Planning Phase.</a:t>
            </a:r>
          </a:p>
        </p:txBody>
      </p:sp>
      <p:grpSp>
        <p:nvGrpSpPr>
          <p:cNvPr id="61" name="Group 60">
            <a:extLst>
              <a:ext uri="{FF2B5EF4-FFF2-40B4-BE49-F238E27FC236}">
                <a16:creationId xmlns:a16="http://schemas.microsoft.com/office/drawing/2014/main" id="{D5D93236-74B3-63CA-723D-19444D43FAFA}"/>
              </a:ext>
            </a:extLst>
          </p:cNvPr>
          <p:cNvGrpSpPr/>
          <p:nvPr/>
        </p:nvGrpSpPr>
        <p:grpSpPr>
          <a:xfrm>
            <a:off x="6559911" y="2247024"/>
            <a:ext cx="5053698" cy="3852586"/>
            <a:chOff x="4498452" y="532383"/>
            <a:chExt cx="4594275" cy="5531989"/>
          </a:xfrm>
        </p:grpSpPr>
        <p:grpSp>
          <p:nvGrpSpPr>
            <p:cNvPr id="62" name="Group 61">
              <a:extLst>
                <a:ext uri="{FF2B5EF4-FFF2-40B4-BE49-F238E27FC236}">
                  <a16:creationId xmlns:a16="http://schemas.microsoft.com/office/drawing/2014/main" id="{8ABECD51-5B80-9797-969E-74732773F801}"/>
                </a:ext>
              </a:extLst>
            </p:cNvPr>
            <p:cNvGrpSpPr/>
            <p:nvPr/>
          </p:nvGrpSpPr>
          <p:grpSpPr>
            <a:xfrm>
              <a:off x="4498452" y="532383"/>
              <a:ext cx="4594275" cy="5531989"/>
              <a:chOff x="5006453" y="1387098"/>
              <a:chExt cx="3451747" cy="3093564"/>
            </a:xfrm>
          </p:grpSpPr>
          <p:grpSp>
            <p:nvGrpSpPr>
              <p:cNvPr id="67" name="Group 132">
                <a:extLst>
                  <a:ext uri="{FF2B5EF4-FFF2-40B4-BE49-F238E27FC236}">
                    <a16:creationId xmlns:a16="http://schemas.microsoft.com/office/drawing/2014/main" id="{BFBBDBA1-664B-4D4F-EBBA-8FC94266D5EC}"/>
                  </a:ext>
                </a:extLst>
              </p:cNvPr>
              <p:cNvGrpSpPr/>
              <p:nvPr/>
            </p:nvGrpSpPr>
            <p:grpSpPr>
              <a:xfrm>
                <a:off x="5631008" y="1387103"/>
                <a:ext cx="2827192" cy="751018"/>
                <a:chOff x="5631008" y="1387103"/>
                <a:chExt cx="2827192" cy="751018"/>
              </a:xfrm>
            </p:grpSpPr>
            <p:sp>
              <p:nvSpPr>
                <p:cNvPr id="81" name="Round Same Side Corner Rectangle 95">
                  <a:extLst>
                    <a:ext uri="{FF2B5EF4-FFF2-40B4-BE49-F238E27FC236}">
                      <a16:creationId xmlns:a16="http://schemas.microsoft.com/office/drawing/2014/main" id="{EF904B6D-7848-BEAA-906D-390D5FEA7E60}"/>
                    </a:ext>
                  </a:extLst>
                </p:cNvPr>
                <p:cNvSpPr/>
                <p:nvPr/>
              </p:nvSpPr>
              <p:spPr>
                <a:xfrm rot="5400000">
                  <a:off x="6669095" y="349016"/>
                  <a:ext cx="751018" cy="2827192"/>
                </a:xfrm>
                <a:prstGeom prst="round2SameRect">
                  <a:avLst>
                    <a:gd name="adj1" fmla="val 50000"/>
                    <a:gd name="adj2"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Text Placeholder 3">
                  <a:extLst>
                    <a:ext uri="{FF2B5EF4-FFF2-40B4-BE49-F238E27FC236}">
                      <a16:creationId xmlns:a16="http://schemas.microsoft.com/office/drawing/2014/main" id="{8E46EB05-1DB2-8276-9492-7234F872386D}"/>
                    </a:ext>
                  </a:extLst>
                </p:cNvPr>
                <p:cNvSpPr txBox="1">
                  <a:spLocks/>
                </p:cNvSpPr>
                <p:nvPr/>
              </p:nvSpPr>
              <p:spPr>
                <a:xfrm>
                  <a:off x="5673138" y="1471524"/>
                  <a:ext cx="2672845" cy="568421"/>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a:r>
                    <a:rPr lang="en-US" sz="1200" b="1">
                      <a:solidFill>
                        <a:schemeClr val="bg1"/>
                      </a:solidFill>
                      <a:latin typeface="+mj-lt"/>
                    </a:rPr>
                    <a:t>Stakeholder Collaboration &amp; Surveys</a:t>
                  </a:r>
                  <a:br>
                    <a:rPr lang="en-US" sz="1200" b="1">
                      <a:solidFill>
                        <a:schemeClr val="bg1"/>
                      </a:solidFill>
                      <a:latin typeface="+mn-lt"/>
                    </a:rPr>
                  </a:br>
                  <a:r>
                    <a:rPr lang="en-US" sz="1100">
                      <a:solidFill>
                        <a:schemeClr val="bg1"/>
                      </a:solidFill>
                      <a:latin typeface="+mn-lt"/>
                    </a:rPr>
                    <a:t>Gather requirements from stakeholders via meetings, surveys, and </a:t>
                  </a:r>
                  <a:r>
                    <a:rPr lang="en-US" sz="1100">
                      <a:solidFill>
                        <a:schemeClr val="bg1"/>
                      </a:solidFill>
                      <a:latin typeface="+mn-lt"/>
                      <a:hlinkClick r:id="rId2">
                        <a:extLst>
                          <a:ext uri="{A12FA001-AC4F-418D-AE19-62706E023703}">
                            <ahyp:hlinkClr xmlns:ahyp="http://schemas.microsoft.com/office/drawing/2018/hyperlinkcolor" val="tx"/>
                          </a:ext>
                        </a:extLst>
                      </a:hlinkClick>
                    </a:rPr>
                    <a:t>questionnaires</a:t>
                  </a:r>
                  <a:r>
                    <a:rPr lang="en-US" sz="1100">
                      <a:solidFill>
                        <a:schemeClr val="bg1"/>
                      </a:solidFill>
                      <a:latin typeface="+mn-lt"/>
                    </a:rPr>
                    <a:t>, ensuring alignment with business goals, technical feasibility, and expectations.</a:t>
                  </a:r>
                  <a:endParaRPr lang="en-US" sz="1200" kern="1200">
                    <a:solidFill>
                      <a:schemeClr val="bg1"/>
                    </a:solidFill>
                    <a:latin typeface="+mn-lt"/>
                    <a:cs typeface="Aharoni" panose="02010803020104030203" pitchFamily="2" charset="-79"/>
                  </a:endParaRPr>
                </a:p>
              </p:txBody>
            </p:sp>
          </p:grpSp>
          <p:sp>
            <p:nvSpPr>
              <p:cNvPr id="68" name="Round Same Side Corner Rectangle 94">
                <a:extLst>
                  <a:ext uri="{FF2B5EF4-FFF2-40B4-BE49-F238E27FC236}">
                    <a16:creationId xmlns:a16="http://schemas.microsoft.com/office/drawing/2014/main" id="{04038402-1E0B-048A-4E44-A8F4366ABC69}"/>
                  </a:ext>
                </a:extLst>
              </p:cNvPr>
              <p:cNvSpPr/>
              <p:nvPr/>
            </p:nvSpPr>
            <p:spPr>
              <a:xfrm rot="16200000">
                <a:off x="4943226" y="1450333"/>
                <a:ext cx="751018" cy="624548"/>
              </a:xfrm>
              <a:prstGeom prst="round2SameRect">
                <a:avLst>
                  <a:gd name="adj1" fmla="val 50000"/>
                  <a:gd name="adj2"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9" name="Group 133">
                <a:extLst>
                  <a:ext uri="{FF2B5EF4-FFF2-40B4-BE49-F238E27FC236}">
                    <a16:creationId xmlns:a16="http://schemas.microsoft.com/office/drawing/2014/main" id="{7CC114DB-A2F5-BB46-5159-30003B78CFCA}"/>
                  </a:ext>
                </a:extLst>
              </p:cNvPr>
              <p:cNvGrpSpPr/>
              <p:nvPr/>
            </p:nvGrpSpPr>
            <p:grpSpPr>
              <a:xfrm>
                <a:off x="5631006" y="2187294"/>
                <a:ext cx="2827193" cy="773395"/>
                <a:chOff x="5631006" y="2187294"/>
                <a:chExt cx="2827193" cy="773395"/>
              </a:xfrm>
            </p:grpSpPr>
            <p:sp>
              <p:nvSpPr>
                <p:cNvPr id="79" name="Round Same Side Corner Rectangle 100">
                  <a:extLst>
                    <a:ext uri="{FF2B5EF4-FFF2-40B4-BE49-F238E27FC236}">
                      <a16:creationId xmlns:a16="http://schemas.microsoft.com/office/drawing/2014/main" id="{A5CB692F-4B5F-3859-F19C-0CAEED4658CF}"/>
                    </a:ext>
                  </a:extLst>
                </p:cNvPr>
                <p:cNvSpPr/>
                <p:nvPr/>
              </p:nvSpPr>
              <p:spPr>
                <a:xfrm rot="5400000">
                  <a:off x="6676279" y="1142021"/>
                  <a:ext cx="736648" cy="2827193"/>
                </a:xfrm>
                <a:prstGeom prst="round2SameRect">
                  <a:avLst>
                    <a:gd name="adj1" fmla="val 50000"/>
                    <a:gd name="adj2"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Text Placeholder 3">
                  <a:extLst>
                    <a:ext uri="{FF2B5EF4-FFF2-40B4-BE49-F238E27FC236}">
                      <a16:creationId xmlns:a16="http://schemas.microsoft.com/office/drawing/2014/main" id="{FDDA6178-861C-DAF2-AB52-5FAEA3E289AF}"/>
                    </a:ext>
                  </a:extLst>
                </p:cNvPr>
                <p:cNvSpPr txBox="1">
                  <a:spLocks/>
                </p:cNvSpPr>
                <p:nvPr/>
              </p:nvSpPr>
              <p:spPr>
                <a:xfrm>
                  <a:off x="5672537" y="2255106"/>
                  <a:ext cx="2588082" cy="705583"/>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a:r>
                    <a:rPr lang="en-US" sz="1200" b="1" u="sng">
                      <a:solidFill>
                        <a:schemeClr val="bg1"/>
                      </a:solidFill>
                      <a:latin typeface="+mj-lt"/>
                      <a:hlinkClick r:id="rId3">
                        <a:extLst>
                          <a:ext uri="{A12FA001-AC4F-418D-AE19-62706E023703}">
                            <ahyp:hlinkClr xmlns:ahyp="http://schemas.microsoft.com/office/drawing/2018/hyperlinkcolor" val="tx"/>
                          </a:ext>
                        </a:extLst>
                      </a:hlinkClick>
                    </a:rPr>
                    <a:t>Functional</a:t>
                  </a:r>
                  <a:r>
                    <a:rPr lang="en-US" sz="1200" b="1">
                      <a:solidFill>
                        <a:schemeClr val="bg1"/>
                      </a:solidFill>
                      <a:latin typeface="+mj-lt"/>
                      <a:hlinkClick r:id="rId3">
                        <a:extLst>
                          <a:ext uri="{A12FA001-AC4F-418D-AE19-62706E023703}">
                            <ahyp:hlinkClr xmlns:ahyp="http://schemas.microsoft.com/office/drawing/2018/hyperlinkcolor" val="tx"/>
                          </a:ext>
                        </a:extLst>
                      </a:hlinkClick>
                    </a:rPr>
                    <a:t> and Non-Functional Requirements</a:t>
                  </a:r>
                  <a:endParaRPr lang="en-US" sz="1200">
                    <a:solidFill>
                      <a:schemeClr val="bg1"/>
                    </a:solidFill>
                    <a:latin typeface="+mj-lt"/>
                  </a:endParaRPr>
                </a:p>
                <a:p>
                  <a:pPr algn="l"/>
                  <a:r>
                    <a:rPr lang="en-US" sz="1100">
                      <a:solidFill>
                        <a:schemeClr val="bg1"/>
                      </a:solidFill>
                      <a:latin typeface="+mn-lt"/>
                      <a:cs typeface="Arial" panose="020B0604020202020204" pitchFamily="34" charset="0"/>
                    </a:rPr>
                    <a:t>Define core middleware functions such as API management, data processing, load balancing, security and establish performance, scalability, and integration standards.</a:t>
                  </a:r>
                  <a:endParaRPr lang="en-US" sz="1100">
                    <a:solidFill>
                      <a:schemeClr val="bg1"/>
                    </a:solidFill>
                    <a:effectLst/>
                    <a:latin typeface="+mn-lt"/>
                    <a:cs typeface="Arial" panose="020B0604020202020204" pitchFamily="34" charset="0"/>
                  </a:endParaRPr>
                </a:p>
                <a:p>
                  <a:pPr algn="l"/>
                  <a:endParaRPr lang="en-US" sz="1000">
                    <a:solidFill>
                      <a:schemeClr val="bg1"/>
                    </a:solidFill>
                  </a:endParaRPr>
                </a:p>
              </p:txBody>
            </p:sp>
          </p:grpSp>
          <p:grpSp>
            <p:nvGrpSpPr>
              <p:cNvPr id="70" name="Group 134">
                <a:extLst>
                  <a:ext uri="{FF2B5EF4-FFF2-40B4-BE49-F238E27FC236}">
                    <a16:creationId xmlns:a16="http://schemas.microsoft.com/office/drawing/2014/main" id="{18196D8A-DC54-5ADE-278F-1BD1486B3FE9}"/>
                  </a:ext>
                </a:extLst>
              </p:cNvPr>
              <p:cNvGrpSpPr/>
              <p:nvPr/>
            </p:nvGrpSpPr>
            <p:grpSpPr>
              <a:xfrm>
                <a:off x="5631004" y="3029750"/>
                <a:ext cx="2827193" cy="736648"/>
                <a:chOff x="5631004" y="3029750"/>
                <a:chExt cx="2827193" cy="736648"/>
              </a:xfrm>
            </p:grpSpPr>
            <p:sp>
              <p:nvSpPr>
                <p:cNvPr id="77" name="Round Same Side Corner Rectangle 104">
                  <a:extLst>
                    <a:ext uri="{FF2B5EF4-FFF2-40B4-BE49-F238E27FC236}">
                      <a16:creationId xmlns:a16="http://schemas.microsoft.com/office/drawing/2014/main" id="{3356EDF9-4361-0451-00F5-6AFBFF849A20}"/>
                    </a:ext>
                  </a:extLst>
                </p:cNvPr>
                <p:cNvSpPr/>
                <p:nvPr/>
              </p:nvSpPr>
              <p:spPr>
                <a:xfrm rot="5400000">
                  <a:off x="6676277" y="1984477"/>
                  <a:ext cx="736648" cy="2827193"/>
                </a:xfrm>
                <a:prstGeom prst="round2SameRect">
                  <a:avLst>
                    <a:gd name="adj1" fmla="val 50000"/>
                    <a:gd name="adj2" fmla="val 0"/>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Text Placeholder 3">
                  <a:extLst>
                    <a:ext uri="{FF2B5EF4-FFF2-40B4-BE49-F238E27FC236}">
                      <a16:creationId xmlns:a16="http://schemas.microsoft.com/office/drawing/2014/main" id="{B9FCF61C-754D-822C-31C6-AB6330B3E5FD}"/>
                    </a:ext>
                  </a:extLst>
                </p:cNvPr>
                <p:cNvSpPr txBox="1">
                  <a:spLocks/>
                </p:cNvSpPr>
                <p:nvPr/>
              </p:nvSpPr>
              <p:spPr>
                <a:xfrm>
                  <a:off x="5673139" y="3108914"/>
                  <a:ext cx="2672844" cy="556063"/>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a:r>
                    <a:rPr lang="en-US" sz="1200" b="1">
                      <a:solidFill>
                        <a:schemeClr val="bg1"/>
                      </a:solidFill>
                      <a:latin typeface="+mj-lt"/>
                    </a:rPr>
                    <a:t>Constraints Identification</a:t>
                  </a:r>
                  <a:br>
                    <a:rPr lang="en-US" sz="1200">
                      <a:solidFill>
                        <a:schemeClr val="bg1"/>
                      </a:solidFill>
                    </a:rPr>
                  </a:br>
                  <a:r>
                    <a:rPr lang="en-US" sz="1100">
                      <a:solidFill>
                        <a:schemeClr val="bg1"/>
                      </a:solidFill>
                      <a:latin typeface="+mn-lt"/>
                      <a:cs typeface="Arial" panose="020B0604020202020204" pitchFamily="34" charset="0"/>
                    </a:rPr>
                    <a:t>Identify technical and time constraints, including system architecture limitations, platform compatibility, and the need for realistic deadlines to ensure successful delivery.</a:t>
                  </a:r>
                </a:p>
              </p:txBody>
            </p:sp>
          </p:grpSp>
          <p:grpSp>
            <p:nvGrpSpPr>
              <p:cNvPr id="71" name="Group 135">
                <a:extLst>
                  <a:ext uri="{FF2B5EF4-FFF2-40B4-BE49-F238E27FC236}">
                    <a16:creationId xmlns:a16="http://schemas.microsoft.com/office/drawing/2014/main" id="{C245C607-F960-7334-B81D-6F0CF5E553B0}"/>
                  </a:ext>
                </a:extLst>
              </p:cNvPr>
              <p:cNvGrpSpPr/>
              <p:nvPr/>
            </p:nvGrpSpPr>
            <p:grpSpPr>
              <a:xfrm>
                <a:off x="5631009" y="3847555"/>
                <a:ext cx="2827191" cy="633107"/>
                <a:chOff x="5631009" y="3847555"/>
                <a:chExt cx="2827191" cy="633107"/>
              </a:xfrm>
            </p:grpSpPr>
            <p:sp>
              <p:nvSpPr>
                <p:cNvPr id="75" name="Round Same Side Corner Rectangle 108">
                  <a:extLst>
                    <a:ext uri="{FF2B5EF4-FFF2-40B4-BE49-F238E27FC236}">
                      <a16:creationId xmlns:a16="http://schemas.microsoft.com/office/drawing/2014/main" id="{75AB859B-E25C-838E-6F10-BA8668B977D9}"/>
                    </a:ext>
                  </a:extLst>
                </p:cNvPr>
                <p:cNvSpPr/>
                <p:nvPr/>
              </p:nvSpPr>
              <p:spPr>
                <a:xfrm rot="5400000">
                  <a:off x="6728051" y="2750513"/>
                  <a:ext cx="633107" cy="2827191"/>
                </a:xfrm>
                <a:prstGeom prst="round2SameRect">
                  <a:avLst>
                    <a:gd name="adj1" fmla="val 50000"/>
                    <a:gd name="adj2" fmla="val 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Text Placeholder 3">
                  <a:extLst>
                    <a:ext uri="{FF2B5EF4-FFF2-40B4-BE49-F238E27FC236}">
                      <a16:creationId xmlns:a16="http://schemas.microsoft.com/office/drawing/2014/main" id="{C21A3F6C-1803-8386-DE06-0E646FDFDD42}"/>
                    </a:ext>
                  </a:extLst>
                </p:cNvPr>
                <p:cNvSpPr txBox="1">
                  <a:spLocks/>
                </p:cNvSpPr>
                <p:nvPr/>
              </p:nvSpPr>
              <p:spPr>
                <a:xfrm>
                  <a:off x="5674919" y="3887662"/>
                  <a:ext cx="2661402" cy="569657"/>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a:r>
                    <a:rPr lang="en-US" sz="1200" b="1">
                      <a:solidFill>
                        <a:schemeClr val="bg1"/>
                      </a:solidFill>
                      <a:latin typeface="+mj-lt"/>
                    </a:rPr>
                    <a:t>Requirement Validation</a:t>
                  </a:r>
                  <a:endParaRPr lang="en-US" sz="1200">
                    <a:solidFill>
                      <a:schemeClr val="bg1"/>
                    </a:solidFill>
                    <a:latin typeface="+mj-lt"/>
                  </a:endParaRPr>
                </a:p>
                <a:p>
                  <a:pPr algn="l"/>
                  <a:r>
                    <a:rPr lang="en-US" sz="1100">
                      <a:solidFill>
                        <a:schemeClr val="bg1"/>
                      </a:solidFill>
                      <a:latin typeface="+mn-lt"/>
                      <a:cs typeface="Arial" panose="020B0604020202020204" pitchFamily="34" charset="0"/>
                    </a:rPr>
                    <a:t>Review and validate the gathered requirements with stakeholders to ensure alignment with business goals and technical feasibility.</a:t>
                  </a:r>
                </a:p>
              </p:txBody>
            </p:sp>
          </p:grpSp>
          <p:sp>
            <p:nvSpPr>
              <p:cNvPr id="72" name="Round Same Side Corner Rectangle 99">
                <a:extLst>
                  <a:ext uri="{FF2B5EF4-FFF2-40B4-BE49-F238E27FC236}">
                    <a16:creationId xmlns:a16="http://schemas.microsoft.com/office/drawing/2014/main" id="{11F4CAAF-E63E-1694-CFD3-71C6877D1366}"/>
                  </a:ext>
                </a:extLst>
              </p:cNvPr>
              <p:cNvSpPr/>
              <p:nvPr/>
            </p:nvSpPr>
            <p:spPr>
              <a:xfrm rot="16200000">
                <a:off x="4950413" y="2243345"/>
                <a:ext cx="736644" cy="624546"/>
              </a:xfrm>
              <a:prstGeom prst="round2SameRect">
                <a:avLst>
                  <a:gd name="adj1" fmla="val 50000"/>
                  <a:gd name="adj2"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ound Same Side Corner Rectangle 103">
                <a:extLst>
                  <a:ext uri="{FF2B5EF4-FFF2-40B4-BE49-F238E27FC236}">
                    <a16:creationId xmlns:a16="http://schemas.microsoft.com/office/drawing/2014/main" id="{21086F02-080D-4CDD-179C-9098BC9E80BC}"/>
                  </a:ext>
                </a:extLst>
              </p:cNvPr>
              <p:cNvSpPr/>
              <p:nvPr/>
            </p:nvSpPr>
            <p:spPr>
              <a:xfrm rot="16200000">
                <a:off x="4950401" y="3085798"/>
                <a:ext cx="736652" cy="624548"/>
              </a:xfrm>
              <a:prstGeom prst="round2SameRect">
                <a:avLst>
                  <a:gd name="adj1" fmla="val 50000"/>
                  <a:gd name="adj2"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ound Same Side Corner Rectangle 107">
                <a:extLst>
                  <a:ext uri="{FF2B5EF4-FFF2-40B4-BE49-F238E27FC236}">
                    <a16:creationId xmlns:a16="http://schemas.microsoft.com/office/drawing/2014/main" id="{D6A60C51-06F1-CF2C-9CE9-C54276D5EA82}"/>
                  </a:ext>
                </a:extLst>
              </p:cNvPr>
              <p:cNvSpPr/>
              <p:nvPr/>
            </p:nvSpPr>
            <p:spPr>
              <a:xfrm rot="16200000">
                <a:off x="5002182" y="3851834"/>
                <a:ext cx="633109" cy="624546"/>
              </a:xfrm>
              <a:prstGeom prst="round2SameRect">
                <a:avLst>
                  <a:gd name="adj1" fmla="val 50000"/>
                  <a:gd name="adj2"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3" name="Graphic 62" descr="Group brainstorm with solid fill">
              <a:extLst>
                <a:ext uri="{FF2B5EF4-FFF2-40B4-BE49-F238E27FC236}">
                  <a16:creationId xmlns:a16="http://schemas.microsoft.com/office/drawing/2014/main" id="{17EC1F4F-676B-FCC2-E204-A4E5963404C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602609" y="744172"/>
              <a:ext cx="687002" cy="885876"/>
            </a:xfrm>
            <a:prstGeom prst="rect">
              <a:avLst/>
            </a:prstGeom>
          </p:spPr>
        </p:pic>
        <p:pic>
          <p:nvPicPr>
            <p:cNvPr id="64" name="Graphic 63" descr="Lightbulb and gear with solid fill">
              <a:extLst>
                <a:ext uri="{FF2B5EF4-FFF2-40B4-BE49-F238E27FC236}">
                  <a16:creationId xmlns:a16="http://schemas.microsoft.com/office/drawing/2014/main" id="{617C3E27-BD6D-5C3D-5B15-557CA2379D3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587454" y="2181761"/>
              <a:ext cx="687003" cy="885876"/>
            </a:xfrm>
            <a:prstGeom prst="rect">
              <a:avLst/>
            </a:prstGeom>
          </p:spPr>
        </p:pic>
        <p:pic>
          <p:nvPicPr>
            <p:cNvPr id="65" name="Graphic 64" descr="Irritant with solid fill">
              <a:extLst>
                <a:ext uri="{FF2B5EF4-FFF2-40B4-BE49-F238E27FC236}">
                  <a16:creationId xmlns:a16="http://schemas.microsoft.com/office/drawing/2014/main" id="{B6254A5F-0FE4-5A1F-8612-126D056549E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641009" y="3734375"/>
              <a:ext cx="624549" cy="742843"/>
            </a:xfrm>
            <a:prstGeom prst="rect">
              <a:avLst/>
            </a:prstGeom>
          </p:spPr>
        </p:pic>
        <p:pic>
          <p:nvPicPr>
            <p:cNvPr id="66" name="Graphic 65" descr="Shield Tick with solid fill">
              <a:extLst>
                <a:ext uri="{FF2B5EF4-FFF2-40B4-BE49-F238E27FC236}">
                  <a16:creationId xmlns:a16="http://schemas.microsoft.com/office/drawing/2014/main" id="{4B6E9210-AE52-9811-689C-42A56A05E76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576189" y="5059456"/>
              <a:ext cx="687003" cy="885879"/>
            </a:xfrm>
            <a:prstGeom prst="rect">
              <a:avLst/>
            </a:prstGeom>
          </p:spPr>
        </p:pic>
      </p:grpSp>
      <p:sp>
        <p:nvSpPr>
          <p:cNvPr id="85" name="Rectangle: Rounded Corners 84">
            <a:extLst>
              <a:ext uri="{FF2B5EF4-FFF2-40B4-BE49-F238E27FC236}">
                <a16:creationId xmlns:a16="http://schemas.microsoft.com/office/drawing/2014/main" id="{773BC4A9-E63E-C6B1-33AE-0AC270B6DD6F}"/>
              </a:ext>
            </a:extLst>
          </p:cNvPr>
          <p:cNvSpPr/>
          <p:nvPr/>
        </p:nvSpPr>
        <p:spPr bwMode="auto">
          <a:xfrm>
            <a:off x="6238248" y="1626100"/>
            <a:ext cx="5648953" cy="4775049"/>
          </a:xfrm>
          <a:prstGeom prst="roundRect">
            <a:avLst/>
          </a:prstGeom>
          <a:noFill/>
          <a:ln w="34925" cap="flat" cmpd="sng">
            <a:solidFill>
              <a:schemeClr val="accent4"/>
            </a:solidFill>
            <a:prstDash val="solid"/>
            <a:headEnd type="none" w="med" len="med"/>
            <a:tailEnd type="none" w="med" len="med"/>
            <a:extLst>
              <a:ext uri="{C807C97D-BFC1-408E-A445-0C87EB9F89A2}">
                <ask:lineSketchStyleProps xmlns:ask="http://schemas.microsoft.com/office/drawing/2018/sketchyshapes">
                  <ask:type>
                    <ask:lineSketchNone/>
                  </ask:type>
                </ask:lineSketchStyleProps>
              </a:ext>
            </a:extLst>
          </a:ln>
          <a:effectLst>
            <a:outerShdw sx="1000" sy="1000" algn="tl" rotWithShape="0">
              <a:schemeClr val="bg1"/>
            </a:outerShdw>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L="234950" marR="0" indent="-234950" algn="l" defTabSz="914400" rtl="0" eaLnBrk="1" fontAlgn="base" latinLnBrk="0" hangingPunct="1">
              <a:lnSpc>
                <a:spcPct val="100000"/>
              </a:lnSpc>
              <a:spcBef>
                <a:spcPct val="100000"/>
              </a:spcBef>
              <a:spcAft>
                <a:spcPct val="0"/>
              </a:spcAft>
              <a:buClrTx/>
              <a:buSzTx/>
              <a:buFont typeface="Webdings" pitchFamily="18" charset="2"/>
              <a:buChar char="4"/>
              <a:tabLst/>
            </a:pPr>
            <a:endParaRPr lang="en-US" sz="1600" b="0" err="1">
              <a:solidFill>
                <a:schemeClr val="tx1"/>
              </a:solidFill>
              <a:latin typeface="+mn-lt"/>
              <a:ea typeface="+mn-ea"/>
              <a:cs typeface="+mn-cs"/>
            </a:endParaRPr>
          </a:p>
        </p:txBody>
      </p:sp>
      <p:sp>
        <p:nvSpPr>
          <p:cNvPr id="89" name="TextBox 88">
            <a:extLst>
              <a:ext uri="{FF2B5EF4-FFF2-40B4-BE49-F238E27FC236}">
                <a16:creationId xmlns:a16="http://schemas.microsoft.com/office/drawing/2014/main" id="{BC1A3755-4C28-5D11-1491-C6F02469A109}"/>
              </a:ext>
            </a:extLst>
          </p:cNvPr>
          <p:cNvSpPr txBox="1"/>
          <p:nvPr/>
        </p:nvSpPr>
        <p:spPr>
          <a:xfrm>
            <a:off x="6638563" y="1875178"/>
            <a:ext cx="3137411" cy="276999"/>
          </a:xfrm>
          <a:prstGeom prst="rect">
            <a:avLst/>
          </a:prstGeom>
          <a:noFill/>
        </p:spPr>
        <p:txBody>
          <a:bodyPr wrap="square" rtlCol="0">
            <a:spAutoFit/>
          </a:bodyPr>
          <a:lstStyle/>
          <a:p>
            <a:pPr algn="l"/>
            <a:r>
              <a:rPr lang="en-US" sz="1200" b="1">
                <a:solidFill>
                  <a:schemeClr val="tx1">
                    <a:lumMod val="95000"/>
                    <a:lumOff val="5000"/>
                  </a:schemeClr>
                </a:solidFill>
              </a:rPr>
              <a:t>Process:</a:t>
            </a:r>
          </a:p>
        </p:txBody>
      </p:sp>
      <p:pic>
        <p:nvPicPr>
          <p:cNvPr id="91" name="Graphic 90" descr="Checklist with solid fill">
            <a:extLst>
              <a:ext uri="{FF2B5EF4-FFF2-40B4-BE49-F238E27FC236}">
                <a16:creationId xmlns:a16="http://schemas.microsoft.com/office/drawing/2014/main" id="{ABCCE9E6-B163-1DAC-3E6D-F5BD703162BE}"/>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0813615" y="1840395"/>
            <a:ext cx="424657" cy="322993"/>
          </a:xfrm>
          <a:prstGeom prst="rect">
            <a:avLst/>
          </a:prstGeom>
        </p:spPr>
      </p:pic>
      <p:sp>
        <p:nvSpPr>
          <p:cNvPr id="92" name="Rectangle 91">
            <a:extLst>
              <a:ext uri="{FF2B5EF4-FFF2-40B4-BE49-F238E27FC236}">
                <a16:creationId xmlns:a16="http://schemas.microsoft.com/office/drawing/2014/main" id="{9218813E-582B-59A7-3349-2FD579AC0E5B}"/>
              </a:ext>
            </a:extLst>
          </p:cNvPr>
          <p:cNvSpPr/>
          <p:nvPr/>
        </p:nvSpPr>
        <p:spPr>
          <a:xfrm>
            <a:off x="1" y="0"/>
            <a:ext cx="2213810" cy="229332"/>
          </a:xfrm>
          <a:prstGeom prst="rect">
            <a:avLst/>
          </a:prstGeom>
          <a:solidFill>
            <a:schemeClr val="tx1"/>
          </a:solidFill>
          <a:ln w="9525" cap="flat" cmpd="sng" algn="ctr">
            <a:solidFill>
              <a:schemeClr val="tx1"/>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sz="1200" b="1" i="1" u="none" strike="noStrike" kern="0" cap="none" spc="0" normalizeH="0" baseline="0" noProof="0">
                <a:ln>
                  <a:noFill/>
                </a:ln>
                <a:solidFill>
                  <a:prstClr val="white"/>
                </a:solidFill>
                <a:effectLst/>
                <a:uLnTx/>
                <a:uFillTx/>
                <a:latin typeface="+mj-lt"/>
                <a:ea typeface="+mn-ea"/>
                <a:cs typeface="+mn-cs"/>
              </a:rPr>
              <a:t>SDLC Requirement Phase</a:t>
            </a:r>
          </a:p>
        </p:txBody>
      </p:sp>
      <p:sp>
        <p:nvSpPr>
          <p:cNvPr id="4" name="TextBox 3">
            <a:extLst>
              <a:ext uri="{FF2B5EF4-FFF2-40B4-BE49-F238E27FC236}">
                <a16:creationId xmlns:a16="http://schemas.microsoft.com/office/drawing/2014/main" id="{A671CED7-34DA-4EDA-927C-337E2D066DB6}"/>
              </a:ext>
            </a:extLst>
          </p:cNvPr>
          <p:cNvSpPr txBox="1"/>
          <p:nvPr/>
        </p:nvSpPr>
        <p:spPr>
          <a:xfrm>
            <a:off x="7026854" y="6562481"/>
            <a:ext cx="4685116" cy="246221"/>
          </a:xfrm>
          <a:prstGeom prst="rect">
            <a:avLst/>
          </a:prstGeom>
          <a:noFill/>
          <a:ln>
            <a:noFill/>
            <a:prstDash val="lgDash"/>
          </a:ln>
        </p:spPr>
        <p:txBody>
          <a:bodyPr wrap="square" rtlCol="0">
            <a:spAutoFit/>
          </a:bodyPr>
          <a:lstStyle/>
          <a:p>
            <a:r>
              <a:rPr lang="en-US" sz="1000">
                <a:solidFill>
                  <a:schemeClr val="tx1">
                    <a:lumMod val="60000"/>
                    <a:lumOff val="40000"/>
                  </a:schemeClr>
                </a:solidFill>
                <a:latin typeface="+mn-lt"/>
              </a:rPr>
              <a:t>**Note: Click on the underlined heading for the detailed description.</a:t>
            </a:r>
          </a:p>
        </p:txBody>
      </p:sp>
      <p:pic>
        <p:nvPicPr>
          <p:cNvPr id="5" name="Picture 4">
            <a:extLst>
              <a:ext uri="{FF2B5EF4-FFF2-40B4-BE49-F238E27FC236}">
                <a16:creationId xmlns:a16="http://schemas.microsoft.com/office/drawing/2014/main" id="{383DB4A9-B792-2E4A-8B35-EC80D587E82B}"/>
              </a:ext>
            </a:extLst>
          </p:cNvPr>
          <p:cNvPicPr>
            <a:picLocks noChangeAspect="1"/>
          </p:cNvPicPr>
          <p:nvPr/>
        </p:nvPicPr>
        <p:blipFill>
          <a:blip r:embed="rId14"/>
          <a:stretch>
            <a:fillRect/>
          </a:stretch>
        </p:blipFill>
        <p:spPr>
          <a:xfrm>
            <a:off x="11220450" y="76694"/>
            <a:ext cx="971550" cy="933450"/>
          </a:xfrm>
          <a:prstGeom prst="rect">
            <a:avLst/>
          </a:prstGeom>
        </p:spPr>
      </p:pic>
      <p:sp>
        <p:nvSpPr>
          <p:cNvPr id="6" name="TextBox 5">
            <a:extLst>
              <a:ext uri="{FF2B5EF4-FFF2-40B4-BE49-F238E27FC236}">
                <a16:creationId xmlns:a16="http://schemas.microsoft.com/office/drawing/2014/main" id="{A3D07E0E-C246-152D-1663-9DF58F8D3131}"/>
              </a:ext>
            </a:extLst>
          </p:cNvPr>
          <p:cNvSpPr txBox="1"/>
          <p:nvPr/>
        </p:nvSpPr>
        <p:spPr>
          <a:xfrm>
            <a:off x="310487" y="342592"/>
            <a:ext cx="9994187" cy="400110"/>
          </a:xfrm>
          <a:prstGeom prst="rect">
            <a:avLst/>
          </a:prstGeom>
          <a:noFill/>
        </p:spPr>
        <p:txBody>
          <a:bodyPr wrap="square" lIns="91440" tIns="45720" rIns="91440" bIns="45720" rtlCol="0" anchor="ctr">
            <a:spAutoFit/>
          </a:bodyPr>
          <a:lstStyle/>
          <a:p>
            <a:pPr algn="l">
              <a:defRPr/>
            </a:pPr>
            <a:r>
              <a:rPr lang="en-US" sz="2000" b="1">
                <a:latin typeface="+mj-lt"/>
                <a:cs typeface="Times New Roman"/>
              </a:rPr>
              <a:t>What happens in Requirement Phase?</a:t>
            </a:r>
            <a:endParaRPr lang="en-US" sz="2000" b="1" i="0" u="none" strike="noStrike" kern="1200" cap="none" spc="0" normalizeH="0" baseline="0" noProof="0">
              <a:ln>
                <a:noFill/>
              </a:ln>
              <a:effectLst/>
              <a:uLnTx/>
              <a:uFillTx/>
              <a:latin typeface="+mj-lt"/>
              <a:cs typeface="Times New Roman"/>
            </a:endParaRPr>
          </a:p>
        </p:txBody>
      </p:sp>
      <p:sp>
        <p:nvSpPr>
          <p:cNvPr id="7" name="Rectangle 2">
            <a:extLst>
              <a:ext uri="{FF2B5EF4-FFF2-40B4-BE49-F238E27FC236}">
                <a16:creationId xmlns:a16="http://schemas.microsoft.com/office/drawing/2014/main" id="{8343F26E-9974-CB3E-50EC-3D6B94CECEF8}"/>
              </a:ext>
            </a:extLst>
          </p:cNvPr>
          <p:cNvSpPr>
            <a:spLocks noChangeArrowheads="1"/>
          </p:cNvSpPr>
          <p:nvPr/>
        </p:nvSpPr>
        <p:spPr bwMode="auto">
          <a:xfrm>
            <a:off x="327928" y="673830"/>
            <a:ext cx="11042036"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l"/>
            <a:r>
              <a:rPr lang="en-US" sz="1200">
                <a:solidFill>
                  <a:srgbClr val="000000"/>
                </a:solidFill>
                <a:latin typeface="+mn-lt"/>
              </a:rPr>
              <a:t>The </a:t>
            </a:r>
            <a:r>
              <a:rPr lang="en-US" sz="1200" b="1">
                <a:solidFill>
                  <a:srgbClr val="000000"/>
                </a:solidFill>
                <a:latin typeface="+mn-lt"/>
              </a:rPr>
              <a:t>Requirements Gathering Stage</a:t>
            </a:r>
            <a:r>
              <a:rPr lang="en-US" sz="1200">
                <a:solidFill>
                  <a:srgbClr val="000000"/>
                </a:solidFill>
                <a:latin typeface="+mn-lt"/>
              </a:rPr>
              <a:t> of Middleware defines the </a:t>
            </a:r>
            <a:r>
              <a:rPr lang="en-US" sz="1200" b="1">
                <a:solidFill>
                  <a:srgbClr val="000000"/>
                </a:solidFill>
                <a:latin typeface="+mn-lt"/>
              </a:rPr>
              <a:t>business and technical needs</a:t>
            </a:r>
            <a:r>
              <a:rPr lang="en-US" sz="1200">
                <a:solidFill>
                  <a:srgbClr val="000000"/>
                </a:solidFill>
                <a:latin typeface="+mn-lt"/>
              </a:rPr>
              <a:t> for seamless frontend-backend communication, incorporating the perspectives of key stakeholders. It ensures that their requirements for secure data exchange, efficient API management, and integration are met, all while aligning with organizational goals and considering both business needs and system constraints.</a:t>
            </a:r>
          </a:p>
        </p:txBody>
      </p:sp>
    </p:spTree>
    <p:extLst>
      <p:ext uri="{BB962C8B-B14F-4D97-AF65-F5344CB8AC3E}">
        <p14:creationId xmlns:p14="http://schemas.microsoft.com/office/powerpoint/2010/main" val="13568855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0AAFA4AB-2CAE-A727-FC3C-73E145986387}"/>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46F266A6-3557-CF97-742F-CDDFC6C57BB1}"/>
              </a:ext>
            </a:extLst>
          </p:cNvPr>
          <p:cNvSpPr txBox="1"/>
          <p:nvPr/>
        </p:nvSpPr>
        <p:spPr>
          <a:xfrm>
            <a:off x="457199" y="2998113"/>
            <a:ext cx="7953375" cy="523220"/>
          </a:xfrm>
          <a:prstGeom prst="rect">
            <a:avLst/>
          </a:prstGeom>
          <a:noFill/>
          <a:ln>
            <a:noFill/>
          </a:ln>
        </p:spPr>
        <p:txBody>
          <a:bodyPr wrap="square" rtlCol="0">
            <a:spAutoFit/>
          </a:bodyPr>
          <a:lstStyle/>
          <a:p>
            <a:pPr algn="l"/>
            <a:r>
              <a:rPr lang="en-US" sz="2800" b="1" i="1">
                <a:solidFill>
                  <a:schemeClr val="bg1"/>
                </a:solidFill>
                <a:latin typeface="+mj-lt"/>
                <a:cs typeface="Arial" panose="020B0604020202020204" pitchFamily="34" charset="0"/>
              </a:rPr>
              <a:t>Phase 02 - Planning</a:t>
            </a:r>
          </a:p>
        </p:txBody>
      </p:sp>
    </p:spTree>
    <p:extLst>
      <p:ext uri="{BB962C8B-B14F-4D97-AF65-F5344CB8AC3E}">
        <p14:creationId xmlns:p14="http://schemas.microsoft.com/office/powerpoint/2010/main" val="16437004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Arrow: Chevron 9">
            <a:extLst>
              <a:ext uri="{FF2B5EF4-FFF2-40B4-BE49-F238E27FC236}">
                <a16:creationId xmlns:a16="http://schemas.microsoft.com/office/drawing/2014/main" id="{1EA9B11E-D173-DD1F-B7A2-6C91A4B86D0D}"/>
              </a:ext>
            </a:extLst>
          </p:cNvPr>
          <p:cNvSpPr/>
          <p:nvPr/>
        </p:nvSpPr>
        <p:spPr bwMode="auto">
          <a:xfrm>
            <a:off x="5464940" y="2367714"/>
            <a:ext cx="424873" cy="461665"/>
          </a:xfrm>
          <a:prstGeom prst="chevron">
            <a:avLst/>
          </a:prstGeom>
          <a:solidFill>
            <a:schemeClr val="tx1"/>
          </a:solidFill>
          <a:ln>
            <a:noFill/>
            <a:headEnd type="none" w="med" len="med"/>
            <a:tailEnd type="none" w="med" len="med"/>
          </a:ln>
          <a:effectLst>
            <a:outerShdw blurRad="50800" dist="38100" dir="2700000" algn="tl" rotWithShape="0">
              <a:prstClr val="black">
                <a:alpha val="40000"/>
              </a:prstClr>
            </a:outerShdw>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L="234950" marR="0" indent="-234950" algn="l" defTabSz="914400" rtl="0" eaLnBrk="1" fontAlgn="base" latinLnBrk="0" hangingPunct="1">
              <a:lnSpc>
                <a:spcPct val="100000"/>
              </a:lnSpc>
              <a:spcBef>
                <a:spcPct val="100000"/>
              </a:spcBef>
              <a:spcAft>
                <a:spcPct val="0"/>
              </a:spcAft>
              <a:buClrTx/>
              <a:buSzTx/>
              <a:buFont typeface="Webdings" pitchFamily="18" charset="2"/>
              <a:buChar char="4"/>
              <a:tabLst/>
            </a:pPr>
            <a:endParaRPr lang="en-US" sz="1600" b="0" err="1">
              <a:solidFill>
                <a:schemeClr val="tx1"/>
              </a:solidFill>
              <a:latin typeface="+mn-lt"/>
              <a:ea typeface="+mn-ea"/>
              <a:cs typeface="+mn-cs"/>
            </a:endParaRPr>
          </a:p>
        </p:txBody>
      </p:sp>
      <p:sp>
        <p:nvSpPr>
          <p:cNvPr id="11" name="Arrow: Chevron 10">
            <a:extLst>
              <a:ext uri="{FF2B5EF4-FFF2-40B4-BE49-F238E27FC236}">
                <a16:creationId xmlns:a16="http://schemas.microsoft.com/office/drawing/2014/main" id="{11CA21FA-3F46-AD02-0B51-9EBA5FF2F74F}"/>
              </a:ext>
            </a:extLst>
          </p:cNvPr>
          <p:cNvSpPr/>
          <p:nvPr/>
        </p:nvSpPr>
        <p:spPr bwMode="auto">
          <a:xfrm rot="10800000">
            <a:off x="5492159" y="4913902"/>
            <a:ext cx="424873" cy="461665"/>
          </a:xfrm>
          <a:prstGeom prst="chevron">
            <a:avLst/>
          </a:prstGeom>
          <a:solidFill>
            <a:schemeClr val="accent2"/>
          </a:solidFill>
          <a:ln>
            <a:noFill/>
            <a:headEnd type="none" w="med" len="med"/>
            <a:tailEnd type="none" w="med" len="med"/>
          </a:ln>
          <a:effectLst>
            <a:outerShdw blurRad="50800" dist="38100" dir="2700000" algn="tl" rotWithShape="0">
              <a:prstClr val="black">
                <a:alpha val="40000"/>
              </a:prstClr>
            </a:outerShdw>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L="234950" marR="0" indent="-234950" algn="l" defTabSz="914400" rtl="0" eaLnBrk="1" fontAlgn="base" latinLnBrk="0" hangingPunct="1">
              <a:lnSpc>
                <a:spcPct val="100000"/>
              </a:lnSpc>
              <a:spcBef>
                <a:spcPct val="100000"/>
              </a:spcBef>
              <a:spcAft>
                <a:spcPct val="0"/>
              </a:spcAft>
              <a:buClrTx/>
              <a:buSzTx/>
              <a:buFont typeface="Webdings" pitchFamily="18" charset="2"/>
              <a:buChar char="4"/>
              <a:tabLst/>
            </a:pPr>
            <a:endParaRPr lang="en-US" sz="1600" b="0">
              <a:solidFill>
                <a:schemeClr val="tx1"/>
              </a:solidFill>
              <a:latin typeface="+mn-lt"/>
              <a:ea typeface="+mn-ea"/>
              <a:cs typeface="+mn-cs"/>
            </a:endParaRPr>
          </a:p>
        </p:txBody>
      </p:sp>
      <p:sp>
        <p:nvSpPr>
          <p:cNvPr id="20" name="Rectangle: Rounded Corners 19">
            <a:extLst>
              <a:ext uri="{FF2B5EF4-FFF2-40B4-BE49-F238E27FC236}">
                <a16:creationId xmlns:a16="http://schemas.microsoft.com/office/drawing/2014/main" id="{9CD04F28-002C-520D-1F7C-665C39646CCA}"/>
              </a:ext>
            </a:extLst>
          </p:cNvPr>
          <p:cNvSpPr/>
          <p:nvPr/>
        </p:nvSpPr>
        <p:spPr>
          <a:xfrm>
            <a:off x="363551" y="3737830"/>
            <a:ext cx="4893399" cy="2621948"/>
          </a:xfrm>
          <a:prstGeom prst="roundRect">
            <a:avLst/>
          </a:prstGeom>
          <a:solidFill>
            <a:srgbClr val="006666"/>
          </a:solidFill>
          <a:ln>
            <a:solidFill>
              <a:schemeClr val="tx2"/>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5" name="Rectangle: Rounded Corners 34">
            <a:extLst>
              <a:ext uri="{FF2B5EF4-FFF2-40B4-BE49-F238E27FC236}">
                <a16:creationId xmlns:a16="http://schemas.microsoft.com/office/drawing/2014/main" id="{685B79D1-BB67-6712-2111-0850FC65BF64}"/>
              </a:ext>
            </a:extLst>
          </p:cNvPr>
          <p:cNvSpPr/>
          <p:nvPr/>
        </p:nvSpPr>
        <p:spPr>
          <a:xfrm>
            <a:off x="6111524" y="1409342"/>
            <a:ext cx="5942972" cy="4940300"/>
          </a:xfrm>
          <a:prstGeom prst="roundRect">
            <a:avLst/>
          </a:prstGeom>
          <a:ln w="38100">
            <a:solidFill>
              <a:schemeClr val="bg2">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36" name="Group 35">
            <a:extLst>
              <a:ext uri="{FF2B5EF4-FFF2-40B4-BE49-F238E27FC236}">
                <a16:creationId xmlns:a16="http://schemas.microsoft.com/office/drawing/2014/main" id="{CA8C8984-F0EA-9B09-C6AD-1375D5BD1E82}"/>
              </a:ext>
            </a:extLst>
          </p:cNvPr>
          <p:cNvGrpSpPr/>
          <p:nvPr/>
        </p:nvGrpSpPr>
        <p:grpSpPr>
          <a:xfrm>
            <a:off x="363550" y="1426001"/>
            <a:ext cx="4855083" cy="1883426"/>
            <a:chOff x="360611" y="1574801"/>
            <a:chExt cx="4910488" cy="1883426"/>
          </a:xfrm>
        </p:grpSpPr>
        <p:sp>
          <p:nvSpPr>
            <p:cNvPr id="12" name="Rectangle: Rounded Corners 11">
              <a:extLst>
                <a:ext uri="{FF2B5EF4-FFF2-40B4-BE49-F238E27FC236}">
                  <a16:creationId xmlns:a16="http://schemas.microsoft.com/office/drawing/2014/main" id="{8718EE32-7165-7577-6CC3-710E4635C5DB}"/>
                </a:ext>
              </a:extLst>
            </p:cNvPr>
            <p:cNvSpPr/>
            <p:nvPr/>
          </p:nvSpPr>
          <p:spPr>
            <a:xfrm>
              <a:off x="360611" y="1574801"/>
              <a:ext cx="4910488" cy="1883426"/>
            </a:xfrm>
            <a:prstGeom prst="roundRect">
              <a:avLst/>
            </a:prstGeom>
            <a:solidFill>
              <a:schemeClr val="tx1"/>
            </a:solidFill>
            <a:ln w="38100">
              <a:solidFill>
                <a:srgbClr val="8B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3" name="TextBox 12">
              <a:extLst>
                <a:ext uri="{FF2B5EF4-FFF2-40B4-BE49-F238E27FC236}">
                  <a16:creationId xmlns:a16="http://schemas.microsoft.com/office/drawing/2014/main" id="{4D4E1443-103F-EEF4-BE07-9F0632F92EAE}"/>
                </a:ext>
              </a:extLst>
            </p:cNvPr>
            <p:cNvSpPr txBox="1"/>
            <p:nvPr/>
          </p:nvSpPr>
          <p:spPr>
            <a:xfrm>
              <a:off x="398591" y="1608063"/>
              <a:ext cx="4460106" cy="1802801"/>
            </a:xfrm>
            <a:prstGeom prst="rect">
              <a:avLst/>
            </a:prstGeom>
            <a:noFill/>
          </p:spPr>
          <p:txBody>
            <a:bodyPr wrap="square" rtlCol="0">
              <a:spAutoFit/>
            </a:bodyPr>
            <a:lstStyle/>
            <a:p>
              <a:pPr algn="l"/>
              <a:r>
                <a:rPr lang="en-US" b="1">
                  <a:solidFill>
                    <a:schemeClr val="bg1"/>
                  </a:solidFill>
                  <a:latin typeface="+mj-lt"/>
                </a:rPr>
                <a:t>   </a:t>
              </a:r>
              <a:r>
                <a:rPr lang="en-US" sz="1200" b="1">
                  <a:solidFill>
                    <a:schemeClr val="bg1"/>
                  </a:solidFill>
                  <a:latin typeface="+mj-lt"/>
                </a:rPr>
                <a:t>Entry Criteria:</a:t>
              </a:r>
              <a:endParaRPr lang="en-US" b="1">
                <a:solidFill>
                  <a:schemeClr val="bg1"/>
                </a:solidFill>
                <a:latin typeface="+mj-lt"/>
              </a:endParaRPr>
            </a:p>
            <a:p>
              <a:pPr marL="228600" indent="-228600" algn="l">
                <a:lnSpc>
                  <a:spcPct val="150000"/>
                </a:lnSpc>
                <a:buClr>
                  <a:schemeClr val="bg1"/>
                </a:buClr>
                <a:buFont typeface="+mj-lt"/>
                <a:buAutoNum type="arabicPeriod"/>
              </a:pPr>
              <a:r>
                <a:rPr lang="en-US" b="1">
                  <a:solidFill>
                    <a:schemeClr val="bg1"/>
                  </a:solidFill>
                  <a:latin typeface="+mj-lt"/>
                </a:rPr>
                <a:t>BRD Finalized:</a:t>
              </a:r>
              <a:br>
                <a:rPr lang="en-US">
                  <a:solidFill>
                    <a:schemeClr val="bg1"/>
                  </a:solidFill>
                  <a:latin typeface="+mn-lt"/>
                </a:rPr>
              </a:br>
              <a:r>
                <a:rPr lang="en-US">
                  <a:solidFill>
                    <a:schemeClr val="bg1"/>
                  </a:solidFill>
                  <a:latin typeface="+mn-lt"/>
                </a:rPr>
                <a:t>The Business Requirements Document (BRD) is completed and clearly outlines all important project details.</a:t>
              </a:r>
            </a:p>
            <a:p>
              <a:pPr marL="228600" indent="-228600" algn="l">
                <a:lnSpc>
                  <a:spcPct val="150000"/>
                </a:lnSpc>
                <a:buClr>
                  <a:schemeClr val="bg1"/>
                </a:buClr>
                <a:buFont typeface="+mj-lt"/>
                <a:buAutoNum type="arabicPeriod"/>
              </a:pPr>
              <a:r>
                <a:rPr lang="en-US" b="1">
                  <a:solidFill>
                    <a:schemeClr val="bg1"/>
                  </a:solidFill>
                  <a:latin typeface="+mj-lt"/>
                </a:rPr>
                <a:t>Stakeholder Approval for Planning:</a:t>
              </a:r>
              <a:br>
                <a:rPr lang="en-US">
                  <a:solidFill>
                    <a:schemeClr val="bg1"/>
                  </a:solidFill>
                  <a:latin typeface="+mn-lt"/>
                </a:rPr>
              </a:br>
              <a:r>
                <a:rPr lang="en-US">
                  <a:solidFill>
                    <a:schemeClr val="bg1"/>
                  </a:solidFill>
                  <a:latin typeface="+mn-lt"/>
                </a:rPr>
                <a:t>Key stakeholders have been identified, and their needs and expectations have been addressed and approved.</a:t>
              </a:r>
              <a:endParaRPr lang="en-US" b="1">
                <a:solidFill>
                  <a:schemeClr val="bg1"/>
                </a:solidFill>
                <a:latin typeface="+mn-lt"/>
              </a:endParaRPr>
            </a:p>
          </p:txBody>
        </p:sp>
      </p:grpSp>
      <p:sp>
        <p:nvSpPr>
          <p:cNvPr id="23" name="TextBox 22">
            <a:extLst>
              <a:ext uri="{FF2B5EF4-FFF2-40B4-BE49-F238E27FC236}">
                <a16:creationId xmlns:a16="http://schemas.microsoft.com/office/drawing/2014/main" id="{E43E7176-9157-5F97-0666-3C2DB07BCD6A}"/>
              </a:ext>
            </a:extLst>
          </p:cNvPr>
          <p:cNvSpPr txBox="1"/>
          <p:nvPr/>
        </p:nvSpPr>
        <p:spPr>
          <a:xfrm>
            <a:off x="421357" y="3817758"/>
            <a:ext cx="4876310" cy="2581476"/>
          </a:xfrm>
          <a:prstGeom prst="rect">
            <a:avLst/>
          </a:prstGeom>
          <a:noFill/>
        </p:spPr>
        <p:txBody>
          <a:bodyPr wrap="square">
            <a:spAutoFit/>
          </a:bodyPr>
          <a:lstStyle/>
          <a:p>
            <a:pPr algn="l"/>
            <a:r>
              <a:rPr lang="en-US" b="1">
                <a:solidFill>
                  <a:schemeClr val="bg1"/>
                </a:solidFill>
                <a:latin typeface="+mj-lt"/>
              </a:rPr>
              <a:t>  </a:t>
            </a:r>
            <a:r>
              <a:rPr lang="en-US" sz="1200" b="1">
                <a:solidFill>
                  <a:schemeClr val="bg1"/>
                </a:solidFill>
                <a:latin typeface="+mj-lt"/>
              </a:rPr>
              <a:t>Exit Criteria:</a:t>
            </a:r>
          </a:p>
          <a:p>
            <a:pPr marL="228600" indent="-228600" algn="l">
              <a:lnSpc>
                <a:spcPct val="150000"/>
              </a:lnSpc>
              <a:buClr>
                <a:srgbClr val="F2F2F2"/>
              </a:buClr>
              <a:buFont typeface="+mj-lt"/>
              <a:buAutoNum type="arabicPeriod"/>
            </a:pPr>
            <a:r>
              <a:rPr lang="en-US" b="1">
                <a:solidFill>
                  <a:schemeClr val="bg1"/>
                </a:solidFill>
                <a:latin typeface="+mj-lt"/>
              </a:rPr>
              <a:t>Project Plan Approved with Milestones:</a:t>
            </a:r>
            <a:br>
              <a:rPr lang="en-US">
                <a:solidFill>
                  <a:schemeClr val="bg1"/>
                </a:solidFill>
                <a:latin typeface="+mj-lt"/>
              </a:rPr>
            </a:br>
            <a:r>
              <a:rPr lang="en-US">
                <a:solidFill>
                  <a:schemeClr val="bg1"/>
                </a:solidFill>
                <a:latin typeface="+mj-lt"/>
              </a:rPr>
              <a:t>The project plan, including timelines, resources, and key milestones, is approved by stakeholders for trackable progress.</a:t>
            </a:r>
          </a:p>
          <a:p>
            <a:pPr marL="228600" indent="-228600" algn="l">
              <a:lnSpc>
                <a:spcPct val="150000"/>
              </a:lnSpc>
              <a:buClr>
                <a:srgbClr val="F2F2F2"/>
              </a:buClr>
              <a:buFont typeface="+mj-lt"/>
              <a:buAutoNum type="arabicPeriod"/>
            </a:pPr>
            <a:r>
              <a:rPr lang="en-US" b="1">
                <a:solidFill>
                  <a:schemeClr val="bg1"/>
                </a:solidFill>
                <a:latin typeface="+mj-lt"/>
              </a:rPr>
              <a:t>Resource Allocation and Risk Mitigation:</a:t>
            </a:r>
            <a:br>
              <a:rPr lang="en-US">
                <a:solidFill>
                  <a:schemeClr val="bg1"/>
                </a:solidFill>
                <a:latin typeface="+mj-lt"/>
              </a:rPr>
            </a:br>
            <a:r>
              <a:rPr lang="en-US">
                <a:solidFill>
                  <a:schemeClr val="bg1"/>
                </a:solidFill>
                <a:latin typeface="+mj-lt"/>
              </a:rPr>
              <a:t>Resources, including personnel and tools are allocated and risk mitigation strategies are defined to address potential challenges.</a:t>
            </a:r>
          </a:p>
          <a:p>
            <a:pPr marL="228600" indent="-228600" algn="l">
              <a:lnSpc>
                <a:spcPct val="150000"/>
              </a:lnSpc>
              <a:buClr>
                <a:srgbClr val="F2F2F2"/>
              </a:buClr>
              <a:buFont typeface="+mj-lt"/>
              <a:buAutoNum type="arabicPeriod"/>
            </a:pPr>
            <a:r>
              <a:rPr lang="en-US" b="1">
                <a:solidFill>
                  <a:schemeClr val="bg1"/>
                </a:solidFill>
                <a:latin typeface="+mj-lt"/>
              </a:rPr>
              <a:t>Feasibility Confirmed and Ready for Execution:</a:t>
            </a:r>
            <a:br>
              <a:rPr lang="en-US">
                <a:solidFill>
                  <a:schemeClr val="bg1"/>
                </a:solidFill>
                <a:latin typeface="+mj-lt"/>
              </a:rPr>
            </a:br>
            <a:r>
              <a:rPr lang="en-US">
                <a:solidFill>
                  <a:schemeClr val="bg1"/>
                </a:solidFill>
                <a:latin typeface="+mj-lt"/>
              </a:rPr>
              <a:t>Technical feasibility is validated, and the project is set for the Design and Development Phase</a:t>
            </a:r>
            <a:r>
              <a:rPr lang="en-US" sz="1000">
                <a:solidFill>
                  <a:schemeClr val="bg1"/>
                </a:solidFill>
                <a:latin typeface="+mj-lt"/>
              </a:rPr>
              <a:t>.</a:t>
            </a:r>
            <a:endParaRPr lang="en-US" sz="1000" b="1">
              <a:solidFill>
                <a:schemeClr val="bg1"/>
              </a:solidFill>
              <a:latin typeface="+mj-lt"/>
            </a:endParaRPr>
          </a:p>
        </p:txBody>
      </p:sp>
      <p:grpSp>
        <p:nvGrpSpPr>
          <p:cNvPr id="34" name="Group 33">
            <a:extLst>
              <a:ext uri="{FF2B5EF4-FFF2-40B4-BE49-F238E27FC236}">
                <a16:creationId xmlns:a16="http://schemas.microsoft.com/office/drawing/2014/main" id="{071B2E9E-4837-0669-5868-97C189FCFE75}"/>
              </a:ext>
            </a:extLst>
          </p:cNvPr>
          <p:cNvGrpSpPr/>
          <p:nvPr/>
        </p:nvGrpSpPr>
        <p:grpSpPr>
          <a:xfrm>
            <a:off x="1602396" y="900314"/>
            <a:ext cx="10311725" cy="5976043"/>
            <a:chOff x="1459824" y="825104"/>
            <a:chExt cx="10617201" cy="6405681"/>
          </a:xfrm>
        </p:grpSpPr>
        <p:grpSp>
          <p:nvGrpSpPr>
            <p:cNvPr id="5" name="Group 4">
              <a:extLst>
                <a:ext uri="{FF2B5EF4-FFF2-40B4-BE49-F238E27FC236}">
                  <a16:creationId xmlns:a16="http://schemas.microsoft.com/office/drawing/2014/main" id="{5AB80CF1-4709-E7F8-C574-4A4ABC7D7EC3}"/>
                </a:ext>
              </a:extLst>
            </p:cNvPr>
            <p:cNvGrpSpPr/>
            <p:nvPr/>
          </p:nvGrpSpPr>
          <p:grpSpPr>
            <a:xfrm>
              <a:off x="1459824" y="825104"/>
              <a:ext cx="10617201" cy="6405681"/>
              <a:chOff x="-4093176" y="-217744"/>
              <a:chExt cx="14178398" cy="7293488"/>
            </a:xfrm>
          </p:grpSpPr>
          <p:sp>
            <p:nvSpPr>
              <p:cNvPr id="6" name="Block Arc 5">
                <a:extLst>
                  <a:ext uri="{FF2B5EF4-FFF2-40B4-BE49-F238E27FC236}">
                    <a16:creationId xmlns:a16="http://schemas.microsoft.com/office/drawing/2014/main" id="{FF33D006-5BD8-57B6-A697-2F6F9E411FAA}"/>
                  </a:ext>
                </a:extLst>
              </p:cNvPr>
              <p:cNvSpPr/>
              <p:nvPr/>
            </p:nvSpPr>
            <p:spPr>
              <a:xfrm>
                <a:off x="-4093176" y="-217744"/>
                <a:ext cx="7293488" cy="7293488"/>
              </a:xfrm>
              <a:prstGeom prst="blockArc">
                <a:avLst>
                  <a:gd name="adj1" fmla="val 18900000"/>
                  <a:gd name="adj2" fmla="val 2700000"/>
                  <a:gd name="adj3" fmla="val 296"/>
                </a:avLst>
              </a:prstGeom>
              <a:ln>
                <a:solidFill>
                  <a:schemeClr val="tx1"/>
                </a:solidFill>
              </a:ln>
            </p:spPr>
            <p:style>
              <a:lnRef idx="2">
                <a:schemeClr val="accent1">
                  <a:shade val="60000"/>
                  <a:hueOff val="0"/>
                  <a:satOff val="0"/>
                  <a:lumOff val="0"/>
                  <a:alphaOff val="0"/>
                </a:schemeClr>
              </a:lnRef>
              <a:fillRef idx="0">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txBody>
              <a:bodyPr/>
              <a:lstStyle/>
              <a:p>
                <a:endParaRPr lang="en-US"/>
              </a:p>
            </p:txBody>
          </p:sp>
          <p:sp>
            <p:nvSpPr>
              <p:cNvPr id="22" name="Freeform: Shape 21">
                <a:extLst>
                  <a:ext uri="{FF2B5EF4-FFF2-40B4-BE49-F238E27FC236}">
                    <a16:creationId xmlns:a16="http://schemas.microsoft.com/office/drawing/2014/main" id="{4D9526E3-C7CD-0678-348F-E4A0C5C569BB}"/>
                  </a:ext>
                </a:extLst>
              </p:cNvPr>
              <p:cNvSpPr/>
              <p:nvPr/>
            </p:nvSpPr>
            <p:spPr>
              <a:xfrm>
                <a:off x="2784109" y="1261531"/>
                <a:ext cx="7301113" cy="1083733"/>
              </a:xfrm>
              <a:custGeom>
                <a:avLst/>
                <a:gdLst>
                  <a:gd name="connsiteX0" fmla="*/ 0 w 7301111"/>
                  <a:gd name="connsiteY0" fmla="*/ 0 h 1083733"/>
                  <a:gd name="connsiteX1" fmla="*/ 7301111 w 7301111"/>
                  <a:gd name="connsiteY1" fmla="*/ 0 h 1083733"/>
                  <a:gd name="connsiteX2" fmla="*/ 7301111 w 7301111"/>
                  <a:gd name="connsiteY2" fmla="*/ 1083733 h 1083733"/>
                  <a:gd name="connsiteX3" fmla="*/ 0 w 7301111"/>
                  <a:gd name="connsiteY3" fmla="*/ 1083733 h 1083733"/>
                  <a:gd name="connsiteX4" fmla="*/ 0 w 7301111"/>
                  <a:gd name="connsiteY4" fmla="*/ 0 h 10837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01111" h="1083733">
                    <a:moveTo>
                      <a:pt x="0" y="0"/>
                    </a:moveTo>
                    <a:lnTo>
                      <a:pt x="7301111" y="0"/>
                    </a:lnTo>
                    <a:lnTo>
                      <a:pt x="7301111" y="1083733"/>
                    </a:lnTo>
                    <a:lnTo>
                      <a:pt x="0" y="1083733"/>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60213" tIns="27940" rIns="27940" bIns="27940" numCol="1" spcCol="1270" anchor="ctr" anchorCtr="0">
                <a:noAutofit/>
              </a:bodyPr>
              <a:lstStyle/>
              <a:p>
                <a:pPr algn="l" defTabSz="488950">
                  <a:lnSpc>
                    <a:spcPct val="90000"/>
                  </a:lnSpc>
                  <a:spcBef>
                    <a:spcPct val="0"/>
                  </a:spcBef>
                  <a:spcAft>
                    <a:spcPct val="35000"/>
                  </a:spcAft>
                </a:pPr>
                <a:br>
                  <a:rPr lang="en-US" kern="1200">
                    <a:solidFill>
                      <a:srgbClr val="FFFFFF"/>
                    </a:solidFill>
                    <a:effectLst/>
                    <a:ea typeface="+mn-ea"/>
                    <a:cs typeface="Arial" panose="020B0604020202020204" pitchFamily="34" charset="0"/>
                  </a:rPr>
                </a:br>
                <a:r>
                  <a:rPr lang="en-US" kern="1200">
                    <a:solidFill>
                      <a:srgbClr val="FFFFFF"/>
                    </a:solidFill>
                    <a:effectLst/>
                    <a:ea typeface="+mn-ea"/>
                    <a:cs typeface="Arial" panose="020B0604020202020204" pitchFamily="34" charset="0"/>
                  </a:rPr>
                  <a:t>Ensure that the planned middleware features align with business priorities and objectives to deliver maximum value.</a:t>
                </a:r>
                <a:endParaRPr lang="en-US">
                  <a:effectLst/>
                </a:endParaRPr>
              </a:p>
              <a:p>
                <a:pPr marL="0" lvl="0" indent="0" algn="l" defTabSz="488950">
                  <a:lnSpc>
                    <a:spcPct val="90000"/>
                  </a:lnSpc>
                  <a:spcBef>
                    <a:spcPct val="0"/>
                  </a:spcBef>
                  <a:spcAft>
                    <a:spcPct val="35000"/>
                  </a:spcAft>
                  <a:buNone/>
                </a:pPr>
                <a:endParaRPr lang="en-US" kern="1200">
                  <a:cs typeface="Arial" panose="020B0604020202020204" pitchFamily="34" charset="0"/>
                </a:endParaRPr>
              </a:p>
            </p:txBody>
          </p:sp>
          <p:sp>
            <p:nvSpPr>
              <p:cNvPr id="24" name="Oval 23">
                <a:extLst>
                  <a:ext uri="{FF2B5EF4-FFF2-40B4-BE49-F238E27FC236}">
                    <a16:creationId xmlns:a16="http://schemas.microsoft.com/office/drawing/2014/main" id="{64CBE0C9-6BF8-653A-B20C-5DC962955910}"/>
                  </a:ext>
                </a:extLst>
              </p:cNvPr>
              <p:cNvSpPr/>
              <p:nvPr/>
            </p:nvSpPr>
            <p:spPr>
              <a:xfrm>
                <a:off x="2106779" y="1126065"/>
                <a:ext cx="1354666" cy="1354666"/>
              </a:xfrm>
              <a:prstGeom prst="ellipse">
                <a:avLst/>
              </a:prstGeom>
              <a:solidFill>
                <a:schemeClr val="tx1"/>
              </a:solidFill>
              <a:ln>
                <a:solidFill>
                  <a:schemeClr val="bg1"/>
                </a:solidFill>
              </a:ln>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lstStyle/>
              <a:p>
                <a:endParaRPr lang="en-US" sz="1200" b="1">
                  <a:solidFill>
                    <a:schemeClr val="lt1"/>
                  </a:solidFill>
                  <a:latin typeface="+mj-lt"/>
                  <a:cs typeface="Arial" panose="020B0604020202020204" pitchFamily="34" charset="0"/>
                </a:endParaRPr>
              </a:p>
              <a:p>
                <a:r>
                  <a:rPr lang="en-US" sz="1200" b="1">
                    <a:solidFill>
                      <a:schemeClr val="lt1"/>
                    </a:solidFill>
                    <a:latin typeface="+mj-lt"/>
                    <a:cs typeface="Arial" panose="020B0604020202020204" pitchFamily="34" charset="0"/>
                  </a:rPr>
                  <a:t>Goal</a:t>
                </a:r>
                <a:br>
                  <a:rPr lang="en-US" sz="1200" b="1">
                    <a:solidFill>
                      <a:schemeClr val="lt1"/>
                    </a:solidFill>
                    <a:latin typeface="+mj-lt"/>
                    <a:cs typeface="Arial" panose="020B0604020202020204" pitchFamily="34" charset="0"/>
                  </a:rPr>
                </a:br>
                <a:r>
                  <a:rPr lang="en-US" sz="1200" b="1">
                    <a:solidFill>
                      <a:schemeClr val="lt1"/>
                    </a:solidFill>
                    <a:latin typeface="+mj-lt"/>
                    <a:cs typeface="Arial" panose="020B0604020202020204" pitchFamily="34" charset="0"/>
                  </a:rPr>
                  <a:t>Sync</a:t>
                </a:r>
              </a:p>
            </p:txBody>
          </p:sp>
          <p:sp>
            <p:nvSpPr>
              <p:cNvPr id="25" name="Freeform: Shape 24">
                <a:extLst>
                  <a:ext uri="{FF2B5EF4-FFF2-40B4-BE49-F238E27FC236}">
                    <a16:creationId xmlns:a16="http://schemas.microsoft.com/office/drawing/2014/main" id="{AD060374-8F5D-0F8F-05B5-66F6CA87E236}"/>
                  </a:ext>
                </a:extLst>
              </p:cNvPr>
              <p:cNvSpPr/>
              <p:nvPr/>
            </p:nvSpPr>
            <p:spPr>
              <a:xfrm>
                <a:off x="3178046" y="2887132"/>
                <a:ext cx="6907176" cy="1083734"/>
              </a:xfrm>
              <a:custGeom>
                <a:avLst/>
                <a:gdLst>
                  <a:gd name="connsiteX0" fmla="*/ 0 w 6907174"/>
                  <a:gd name="connsiteY0" fmla="*/ 0 h 1083733"/>
                  <a:gd name="connsiteX1" fmla="*/ 6907174 w 6907174"/>
                  <a:gd name="connsiteY1" fmla="*/ 0 h 1083733"/>
                  <a:gd name="connsiteX2" fmla="*/ 6907174 w 6907174"/>
                  <a:gd name="connsiteY2" fmla="*/ 1083733 h 1083733"/>
                  <a:gd name="connsiteX3" fmla="*/ 0 w 6907174"/>
                  <a:gd name="connsiteY3" fmla="*/ 1083733 h 1083733"/>
                  <a:gd name="connsiteX4" fmla="*/ 0 w 6907174"/>
                  <a:gd name="connsiteY4" fmla="*/ 0 h 10837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07174" h="1083733">
                    <a:moveTo>
                      <a:pt x="0" y="0"/>
                    </a:moveTo>
                    <a:lnTo>
                      <a:pt x="6907174" y="0"/>
                    </a:lnTo>
                    <a:lnTo>
                      <a:pt x="6907174" y="1083733"/>
                    </a:lnTo>
                    <a:lnTo>
                      <a:pt x="0" y="1083733"/>
                    </a:lnTo>
                    <a:lnTo>
                      <a:pt x="0" y="0"/>
                    </a:lnTo>
                    <a:close/>
                  </a:path>
                </a:pathLst>
              </a:custGeom>
              <a:solidFill>
                <a:schemeClr val="tx2"/>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60213" tIns="27940" rIns="27940" bIns="27940" numCol="1" spcCol="1270" anchor="ctr" anchorCtr="0">
                <a:noAutofit/>
              </a:bodyPr>
              <a:lstStyle/>
              <a:p>
                <a:pPr marL="0" lvl="0" indent="0" algn="l" defTabSz="488950">
                  <a:lnSpc>
                    <a:spcPct val="90000"/>
                  </a:lnSpc>
                  <a:spcBef>
                    <a:spcPct val="0"/>
                  </a:spcBef>
                  <a:spcAft>
                    <a:spcPct val="35000"/>
                  </a:spcAft>
                  <a:buNone/>
                </a:pPr>
                <a:r>
                  <a:rPr lang="en-US"/>
                  <a:t>Break down the requirements into actionable tasks based on the </a:t>
                </a:r>
                <a:r>
                  <a:rPr lang="en-US" b="1"/>
                  <a:t>user stories</a:t>
                </a:r>
                <a:r>
                  <a:rPr lang="en-US"/>
                  <a:t>, assign responsibilities, and determine timelines for design, development, and testing.</a:t>
                </a:r>
                <a:endParaRPr lang="en-US" kern="1200">
                  <a:latin typeface="+mj-lt"/>
                  <a:cs typeface="Arial" panose="020B0604020202020204" pitchFamily="34" charset="0"/>
                </a:endParaRPr>
              </a:p>
            </p:txBody>
          </p:sp>
          <p:sp>
            <p:nvSpPr>
              <p:cNvPr id="26" name="Oval 25">
                <a:extLst>
                  <a:ext uri="{FF2B5EF4-FFF2-40B4-BE49-F238E27FC236}">
                    <a16:creationId xmlns:a16="http://schemas.microsoft.com/office/drawing/2014/main" id="{EE894FA7-AB66-C303-9732-175F62C52C74}"/>
                  </a:ext>
                </a:extLst>
              </p:cNvPr>
              <p:cNvSpPr/>
              <p:nvPr/>
            </p:nvSpPr>
            <p:spPr>
              <a:xfrm>
                <a:off x="2500712" y="2751666"/>
                <a:ext cx="1354666" cy="1354666"/>
              </a:xfrm>
              <a:prstGeom prst="ellipse">
                <a:avLst/>
              </a:prstGeom>
              <a:solidFill>
                <a:schemeClr val="tx2"/>
              </a:solidFill>
              <a:ln>
                <a:solidFill>
                  <a:schemeClr val="bg1"/>
                </a:solidFill>
              </a:ln>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lstStyle/>
              <a:p>
                <a:br>
                  <a:rPr lang="en-US" sz="1200" b="1">
                    <a:solidFill>
                      <a:schemeClr val="lt1"/>
                    </a:solidFill>
                    <a:latin typeface="+mj-lt"/>
                    <a:cs typeface="Arial" panose="020B0604020202020204" pitchFamily="34" charset="0"/>
                  </a:rPr>
                </a:br>
                <a:r>
                  <a:rPr lang="en-US" sz="1200" b="1">
                    <a:solidFill>
                      <a:schemeClr val="bg1"/>
                    </a:solidFill>
                    <a:latin typeface="+mj-lt"/>
                    <a:cs typeface="Arial" panose="020B0604020202020204" pitchFamily="34" charset="0"/>
                    <a:hlinkClick r:id="rId3" action="ppaction://hlinksldjump">
                      <a:extLst>
                        <a:ext uri="{A12FA001-AC4F-418D-AE19-62706E023703}">
                          <ahyp:hlinkClr xmlns:ahyp="http://schemas.microsoft.com/office/drawing/2018/hyperlinkcolor" val="tx"/>
                        </a:ext>
                      </a:extLst>
                    </a:hlinkClick>
                  </a:rPr>
                  <a:t>Project</a:t>
                </a:r>
                <a:r>
                  <a:rPr lang="en-US" sz="1200" b="1">
                    <a:solidFill>
                      <a:srgbClr val="DED4BF"/>
                    </a:solidFill>
                    <a:latin typeface="+mj-lt"/>
                    <a:hlinkClick r:id="rId3" action="ppaction://hlinksldjump">
                      <a:extLst>
                        <a:ext uri="{A12FA001-AC4F-418D-AE19-62706E023703}">
                          <ahyp:hlinkClr xmlns:ahyp="http://schemas.microsoft.com/office/drawing/2018/hyperlinkcolor" val="tx"/>
                        </a:ext>
                      </a:extLst>
                    </a:hlinkClick>
                  </a:rPr>
                  <a:t> </a:t>
                </a:r>
                <a:r>
                  <a:rPr lang="en-US" sz="1200" b="1">
                    <a:solidFill>
                      <a:schemeClr val="bg1"/>
                    </a:solidFill>
                    <a:latin typeface="+mj-lt"/>
                    <a:cs typeface="Arial" panose="020B0604020202020204" pitchFamily="34" charset="0"/>
                    <a:hlinkClick r:id="rId3" action="ppaction://hlinksldjump">
                      <a:extLst>
                        <a:ext uri="{A12FA001-AC4F-418D-AE19-62706E023703}">
                          <ahyp:hlinkClr xmlns:ahyp="http://schemas.microsoft.com/office/drawing/2018/hyperlinkcolor" val="tx"/>
                        </a:ext>
                      </a:extLst>
                    </a:hlinkClick>
                  </a:rPr>
                  <a:t>Plan</a:t>
                </a:r>
                <a:endParaRPr lang="en-US" sz="1200" b="1">
                  <a:solidFill>
                    <a:schemeClr val="bg1"/>
                  </a:solidFill>
                  <a:latin typeface="+mj-lt"/>
                  <a:cs typeface="Arial" panose="020B0604020202020204" pitchFamily="34" charset="0"/>
                </a:endParaRPr>
              </a:p>
            </p:txBody>
          </p:sp>
          <p:sp>
            <p:nvSpPr>
              <p:cNvPr id="27" name="Freeform: Shape 26">
                <a:extLst>
                  <a:ext uri="{FF2B5EF4-FFF2-40B4-BE49-F238E27FC236}">
                    <a16:creationId xmlns:a16="http://schemas.microsoft.com/office/drawing/2014/main" id="{CB5D10EB-2D92-75A8-5661-23E677283372}"/>
                  </a:ext>
                </a:extLst>
              </p:cNvPr>
              <p:cNvSpPr/>
              <p:nvPr/>
            </p:nvSpPr>
            <p:spPr>
              <a:xfrm>
                <a:off x="2784109" y="4512733"/>
                <a:ext cx="7301113" cy="1083733"/>
              </a:xfrm>
              <a:custGeom>
                <a:avLst/>
                <a:gdLst>
                  <a:gd name="connsiteX0" fmla="*/ 0 w 7301111"/>
                  <a:gd name="connsiteY0" fmla="*/ 0 h 1083733"/>
                  <a:gd name="connsiteX1" fmla="*/ 7301111 w 7301111"/>
                  <a:gd name="connsiteY1" fmla="*/ 0 h 1083733"/>
                  <a:gd name="connsiteX2" fmla="*/ 7301111 w 7301111"/>
                  <a:gd name="connsiteY2" fmla="*/ 1083733 h 1083733"/>
                  <a:gd name="connsiteX3" fmla="*/ 0 w 7301111"/>
                  <a:gd name="connsiteY3" fmla="*/ 1083733 h 1083733"/>
                  <a:gd name="connsiteX4" fmla="*/ 0 w 7301111"/>
                  <a:gd name="connsiteY4" fmla="*/ 0 h 10837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01111" h="1083733">
                    <a:moveTo>
                      <a:pt x="0" y="0"/>
                    </a:moveTo>
                    <a:lnTo>
                      <a:pt x="7301111" y="0"/>
                    </a:lnTo>
                    <a:lnTo>
                      <a:pt x="7301111" y="1083733"/>
                    </a:lnTo>
                    <a:lnTo>
                      <a:pt x="0" y="1083733"/>
                    </a:lnTo>
                    <a:lnTo>
                      <a:pt x="0" y="0"/>
                    </a:lnTo>
                    <a:close/>
                  </a:path>
                </a:pathLst>
              </a:custGeom>
              <a:solidFill>
                <a:srgbClr val="8F8F42"/>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60213" tIns="27940" rIns="27940" bIns="27940" numCol="1" spcCol="1270" anchor="ctr" anchorCtr="0">
                <a:noAutofit/>
              </a:bodyPr>
              <a:lstStyle/>
              <a:p>
                <a:pPr marL="0" lvl="0" indent="0" algn="l" defTabSz="488950">
                  <a:lnSpc>
                    <a:spcPct val="90000"/>
                  </a:lnSpc>
                  <a:spcBef>
                    <a:spcPct val="0"/>
                  </a:spcBef>
                  <a:spcAft>
                    <a:spcPct val="35000"/>
                  </a:spcAft>
                  <a:buNone/>
                </a:pPr>
                <a:endParaRPr lang="en-US" kern="1200">
                  <a:latin typeface="+mj-lt"/>
                  <a:cs typeface="Arial" panose="020B0604020202020204" pitchFamily="34" charset="0"/>
                </a:endParaRPr>
              </a:p>
            </p:txBody>
          </p:sp>
          <p:sp>
            <p:nvSpPr>
              <p:cNvPr id="28" name="Oval 27">
                <a:extLst>
                  <a:ext uri="{FF2B5EF4-FFF2-40B4-BE49-F238E27FC236}">
                    <a16:creationId xmlns:a16="http://schemas.microsoft.com/office/drawing/2014/main" id="{9784E313-A485-96AB-0A6C-064DBBAC4BE2}"/>
                  </a:ext>
                </a:extLst>
              </p:cNvPr>
              <p:cNvSpPr/>
              <p:nvPr/>
            </p:nvSpPr>
            <p:spPr>
              <a:xfrm>
                <a:off x="2106777" y="4377266"/>
                <a:ext cx="1354666" cy="1354666"/>
              </a:xfrm>
              <a:prstGeom prst="ellipse">
                <a:avLst/>
              </a:prstGeom>
              <a:solidFill>
                <a:srgbClr val="8F8F42"/>
              </a:solidFill>
              <a:ln>
                <a:solidFill>
                  <a:schemeClr val="bg1"/>
                </a:solidFill>
              </a:ln>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lstStyle/>
              <a:p>
                <a:br>
                  <a:rPr lang="en-US" sz="1200" b="1">
                    <a:solidFill>
                      <a:schemeClr val="lt1"/>
                    </a:solidFill>
                    <a:latin typeface="+mj-lt"/>
                    <a:cs typeface="Arial" panose="020B0604020202020204" pitchFamily="34" charset="0"/>
                  </a:rPr>
                </a:br>
                <a:r>
                  <a:rPr lang="en-US" sz="1200" b="1">
                    <a:solidFill>
                      <a:schemeClr val="lt1"/>
                    </a:solidFill>
                    <a:latin typeface="+mj-lt"/>
                    <a:cs typeface="Arial" panose="020B0604020202020204" pitchFamily="34" charset="0"/>
                  </a:rPr>
                  <a:t>Risk Review</a:t>
                </a:r>
              </a:p>
            </p:txBody>
          </p:sp>
        </p:grpSp>
        <p:pic>
          <p:nvPicPr>
            <p:cNvPr id="29" name="Graphic 28" descr="Blueprint with solid fill">
              <a:extLst>
                <a:ext uri="{FF2B5EF4-FFF2-40B4-BE49-F238E27FC236}">
                  <a16:creationId xmlns:a16="http://schemas.microsoft.com/office/drawing/2014/main" id="{59AD8F0F-AD26-B8C8-0CEF-ED21D8F6678B}"/>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11401990" y="1597000"/>
              <a:ext cx="348847" cy="348847"/>
            </a:xfrm>
            <a:prstGeom prst="rect">
              <a:avLst/>
            </a:prstGeom>
          </p:spPr>
        </p:pic>
        <p:sp>
          <p:nvSpPr>
            <p:cNvPr id="32" name="TextBox 31">
              <a:extLst>
                <a:ext uri="{FF2B5EF4-FFF2-40B4-BE49-F238E27FC236}">
                  <a16:creationId xmlns:a16="http://schemas.microsoft.com/office/drawing/2014/main" id="{35BF3D83-522C-9604-A32E-4D81946DFEEA}"/>
                </a:ext>
              </a:extLst>
            </p:cNvPr>
            <p:cNvSpPr txBox="1"/>
            <p:nvPr/>
          </p:nvSpPr>
          <p:spPr>
            <a:xfrm>
              <a:off x="6327708" y="1609360"/>
              <a:ext cx="1650302" cy="276999"/>
            </a:xfrm>
            <a:prstGeom prst="rect">
              <a:avLst/>
            </a:prstGeom>
            <a:noFill/>
          </p:spPr>
          <p:txBody>
            <a:bodyPr wrap="square">
              <a:spAutoFit/>
            </a:bodyPr>
            <a:lstStyle/>
            <a:p>
              <a:pPr algn="l"/>
              <a:r>
                <a:rPr lang="en-US" sz="1200" b="1">
                  <a:latin typeface="+mj-lt"/>
                </a:rPr>
                <a:t>Process:</a:t>
              </a:r>
            </a:p>
          </p:txBody>
        </p:sp>
      </p:grpSp>
      <p:sp>
        <p:nvSpPr>
          <p:cNvPr id="7" name="TextBox 6">
            <a:extLst>
              <a:ext uri="{FF2B5EF4-FFF2-40B4-BE49-F238E27FC236}">
                <a16:creationId xmlns:a16="http://schemas.microsoft.com/office/drawing/2014/main" id="{B05CA738-C779-2F6E-1635-6FB56E39FEE4}"/>
              </a:ext>
            </a:extLst>
          </p:cNvPr>
          <p:cNvSpPr txBox="1"/>
          <p:nvPr/>
        </p:nvSpPr>
        <p:spPr>
          <a:xfrm>
            <a:off x="7026854" y="6562481"/>
            <a:ext cx="4685116" cy="246221"/>
          </a:xfrm>
          <a:prstGeom prst="rect">
            <a:avLst/>
          </a:prstGeom>
          <a:noFill/>
          <a:ln>
            <a:noFill/>
            <a:prstDash val="lgDash"/>
          </a:ln>
        </p:spPr>
        <p:txBody>
          <a:bodyPr wrap="square" rtlCol="0">
            <a:spAutoFit/>
          </a:bodyPr>
          <a:lstStyle/>
          <a:p>
            <a:r>
              <a:rPr lang="en-US" sz="1000">
                <a:solidFill>
                  <a:schemeClr val="tx1">
                    <a:lumMod val="60000"/>
                    <a:lumOff val="40000"/>
                  </a:schemeClr>
                </a:solidFill>
                <a:latin typeface="+mn-lt"/>
              </a:rPr>
              <a:t>**Note: Click on the underlined heading for the detailed description.</a:t>
            </a:r>
          </a:p>
        </p:txBody>
      </p:sp>
      <p:sp>
        <p:nvSpPr>
          <p:cNvPr id="31" name="TextBox 30">
            <a:extLst>
              <a:ext uri="{FF2B5EF4-FFF2-40B4-BE49-F238E27FC236}">
                <a16:creationId xmlns:a16="http://schemas.microsoft.com/office/drawing/2014/main" id="{10D25449-6ABB-CD7B-1216-DCC301E359A5}"/>
              </a:ext>
            </a:extLst>
          </p:cNvPr>
          <p:cNvSpPr txBox="1"/>
          <p:nvPr/>
        </p:nvSpPr>
        <p:spPr>
          <a:xfrm>
            <a:off x="7317643" y="4960082"/>
            <a:ext cx="4225982" cy="549381"/>
          </a:xfrm>
          <a:prstGeom prst="rect">
            <a:avLst/>
          </a:prstGeom>
          <a:noFill/>
        </p:spPr>
        <p:txBody>
          <a:bodyPr wrap="square">
            <a:spAutoFit/>
          </a:bodyPr>
          <a:lstStyle/>
          <a:p>
            <a:pPr marL="0" indent="0" algn="l" rtl="0" eaLnBrk="0" fontAlgn="base" hangingPunct="0">
              <a:lnSpc>
                <a:spcPct val="90000"/>
              </a:lnSpc>
              <a:spcAft>
                <a:spcPts val="462"/>
              </a:spcAft>
            </a:pPr>
            <a:r>
              <a:rPr lang="en-US" sz="1100" kern="1200">
                <a:solidFill>
                  <a:srgbClr val="FFFFFF"/>
                </a:solidFill>
                <a:effectLst/>
                <a:latin typeface="+mn-lt"/>
                <a:cs typeface="Segoe UI Semilight" panose="020B0402040204020203" pitchFamily="34" charset="0"/>
              </a:rPr>
              <a:t>Identify potential risks in middleware implementation, including</a:t>
            </a:r>
            <a:br>
              <a:rPr lang="en-US" sz="1100" kern="1200">
                <a:solidFill>
                  <a:srgbClr val="FFFFFF"/>
                </a:solidFill>
                <a:effectLst/>
                <a:latin typeface="+mn-lt"/>
                <a:cs typeface="Segoe UI Semilight" panose="020B0402040204020203" pitchFamily="34" charset="0"/>
              </a:rPr>
            </a:br>
            <a:r>
              <a:rPr lang="en-US" sz="1100" kern="1200">
                <a:solidFill>
                  <a:srgbClr val="FFFFFF"/>
                </a:solidFill>
                <a:effectLst/>
                <a:latin typeface="+mn-lt"/>
                <a:cs typeface="Segoe UI Semilight" panose="020B0402040204020203" pitchFamily="34" charset="0"/>
              </a:rPr>
              <a:t> integration challenges, performance bottlenecks, and security</a:t>
            </a:r>
            <a:br>
              <a:rPr lang="en-US" sz="1100" kern="1200">
                <a:solidFill>
                  <a:srgbClr val="FFFFFF"/>
                </a:solidFill>
                <a:effectLst/>
                <a:latin typeface="+mn-lt"/>
                <a:cs typeface="Segoe UI Semilight" panose="020B0402040204020203" pitchFamily="34" charset="0"/>
              </a:rPr>
            </a:br>
            <a:r>
              <a:rPr lang="en-US" sz="1100" kern="1200">
                <a:solidFill>
                  <a:srgbClr val="FFFFFF"/>
                </a:solidFill>
                <a:effectLst/>
                <a:latin typeface="+mn-lt"/>
                <a:cs typeface="Segoe UI Semilight" panose="020B0402040204020203" pitchFamily="34" charset="0"/>
              </a:rPr>
              <a:t> vulnerabilities.</a:t>
            </a:r>
            <a:endParaRPr lang="en-US">
              <a:effectLst/>
              <a:latin typeface="+mn-lt"/>
              <a:cs typeface="Segoe UI Semilight" panose="020B0402040204020203" pitchFamily="34" charset="0"/>
            </a:endParaRPr>
          </a:p>
        </p:txBody>
      </p:sp>
      <p:pic>
        <p:nvPicPr>
          <p:cNvPr id="9" name="Picture 8">
            <a:extLst>
              <a:ext uri="{FF2B5EF4-FFF2-40B4-BE49-F238E27FC236}">
                <a16:creationId xmlns:a16="http://schemas.microsoft.com/office/drawing/2014/main" id="{86A412BC-0B77-FEE2-236F-338A0D45BA3C}"/>
              </a:ext>
            </a:extLst>
          </p:cNvPr>
          <p:cNvPicPr>
            <a:picLocks noChangeAspect="1"/>
          </p:cNvPicPr>
          <p:nvPr/>
        </p:nvPicPr>
        <p:blipFill>
          <a:blip r:embed="rId6"/>
          <a:stretch>
            <a:fillRect/>
          </a:stretch>
        </p:blipFill>
        <p:spPr>
          <a:xfrm>
            <a:off x="11220450" y="76694"/>
            <a:ext cx="971550" cy="933450"/>
          </a:xfrm>
          <a:prstGeom prst="rect">
            <a:avLst/>
          </a:prstGeom>
        </p:spPr>
      </p:pic>
      <p:sp>
        <p:nvSpPr>
          <p:cNvPr id="14" name="Rectangle 13">
            <a:extLst>
              <a:ext uri="{FF2B5EF4-FFF2-40B4-BE49-F238E27FC236}">
                <a16:creationId xmlns:a16="http://schemas.microsoft.com/office/drawing/2014/main" id="{C63E7EC4-D926-6382-3DFB-38447425D7B3}"/>
              </a:ext>
            </a:extLst>
          </p:cNvPr>
          <p:cNvSpPr/>
          <p:nvPr/>
        </p:nvSpPr>
        <p:spPr>
          <a:xfrm>
            <a:off x="1" y="0"/>
            <a:ext cx="2213810" cy="229332"/>
          </a:xfrm>
          <a:prstGeom prst="rect">
            <a:avLst/>
          </a:prstGeom>
          <a:solidFill>
            <a:schemeClr val="tx1"/>
          </a:solidFill>
          <a:ln w="9525" cap="flat" cmpd="sng" algn="ctr">
            <a:solidFill>
              <a:schemeClr val="tx1"/>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sz="1200" b="1" i="1" u="none" strike="noStrike" kern="0" cap="none" spc="0" normalizeH="0" baseline="0" noProof="0">
                <a:ln>
                  <a:noFill/>
                </a:ln>
                <a:solidFill>
                  <a:prstClr val="white"/>
                </a:solidFill>
                <a:effectLst/>
                <a:uLnTx/>
                <a:uFillTx/>
                <a:latin typeface="+mj-lt"/>
                <a:ea typeface="+mn-ea"/>
                <a:cs typeface="+mn-cs"/>
              </a:rPr>
              <a:t>SDLC Planning Phase</a:t>
            </a:r>
          </a:p>
        </p:txBody>
      </p:sp>
      <p:sp>
        <p:nvSpPr>
          <p:cNvPr id="15" name="TextBox 14">
            <a:extLst>
              <a:ext uri="{FF2B5EF4-FFF2-40B4-BE49-F238E27FC236}">
                <a16:creationId xmlns:a16="http://schemas.microsoft.com/office/drawing/2014/main" id="{FAC3E4DC-DEA5-59C2-AFCB-1532220DBAEF}"/>
              </a:ext>
            </a:extLst>
          </p:cNvPr>
          <p:cNvSpPr txBox="1"/>
          <p:nvPr/>
        </p:nvSpPr>
        <p:spPr>
          <a:xfrm>
            <a:off x="310487" y="342592"/>
            <a:ext cx="9994187" cy="400110"/>
          </a:xfrm>
          <a:prstGeom prst="rect">
            <a:avLst/>
          </a:prstGeom>
          <a:noFill/>
        </p:spPr>
        <p:txBody>
          <a:bodyPr wrap="square" lIns="91440" tIns="45720" rIns="91440" bIns="45720" rtlCol="0" anchor="ctr">
            <a:spAutoFit/>
          </a:bodyPr>
          <a:lstStyle/>
          <a:p>
            <a:pPr algn="l">
              <a:defRPr/>
            </a:pPr>
            <a:r>
              <a:rPr lang="en-US" sz="2000" b="1">
                <a:latin typeface="+mj-lt"/>
                <a:cs typeface="Times New Roman"/>
              </a:rPr>
              <a:t>What happens in Planning Phase?</a:t>
            </a:r>
            <a:endParaRPr lang="en-US" sz="2000" b="1" i="0" u="none" strike="noStrike" kern="1200" cap="none" spc="0" normalizeH="0" baseline="0" noProof="0">
              <a:ln>
                <a:noFill/>
              </a:ln>
              <a:effectLst/>
              <a:uLnTx/>
              <a:uFillTx/>
              <a:latin typeface="+mj-lt"/>
              <a:cs typeface="Times New Roman"/>
            </a:endParaRPr>
          </a:p>
        </p:txBody>
      </p:sp>
      <p:sp>
        <p:nvSpPr>
          <p:cNvPr id="17" name="Rectangle 2">
            <a:extLst>
              <a:ext uri="{FF2B5EF4-FFF2-40B4-BE49-F238E27FC236}">
                <a16:creationId xmlns:a16="http://schemas.microsoft.com/office/drawing/2014/main" id="{660D9795-6DCD-26B2-9DFD-CFB4B58A29E3}"/>
              </a:ext>
            </a:extLst>
          </p:cNvPr>
          <p:cNvSpPr>
            <a:spLocks noChangeArrowheads="1"/>
          </p:cNvSpPr>
          <p:nvPr/>
        </p:nvSpPr>
        <p:spPr bwMode="auto">
          <a:xfrm>
            <a:off x="327928" y="756930"/>
            <a:ext cx="11042036" cy="480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l"/>
            <a:r>
              <a:rPr lang="en-US" sz="1200">
                <a:solidFill>
                  <a:srgbClr val="000000"/>
                </a:solidFill>
                <a:latin typeface="+mn-lt"/>
              </a:rPr>
              <a:t>The </a:t>
            </a:r>
            <a:r>
              <a:rPr lang="en-US" sz="1200" b="1">
                <a:solidFill>
                  <a:srgbClr val="000000"/>
                </a:solidFill>
                <a:latin typeface="+mn-lt"/>
              </a:rPr>
              <a:t>Planning Stage </a:t>
            </a:r>
            <a:r>
              <a:rPr lang="en-US" sz="1200">
                <a:solidFill>
                  <a:srgbClr val="000000"/>
                </a:solidFill>
                <a:latin typeface="+mn-lt"/>
              </a:rPr>
              <a:t>of Middleware involves translating gathered requirements into a </a:t>
            </a:r>
            <a:r>
              <a:rPr lang="en-US" sz="1200" b="1">
                <a:solidFill>
                  <a:srgbClr val="000000"/>
                </a:solidFill>
                <a:latin typeface="+mn-lt"/>
              </a:rPr>
              <a:t>structured, actionable project plan.</a:t>
            </a:r>
          </a:p>
          <a:p>
            <a:pPr algn="l"/>
            <a:r>
              <a:rPr lang="en-US" sz="1200">
                <a:solidFill>
                  <a:schemeClr val="accent6"/>
                </a:solidFill>
                <a:effectLst/>
                <a:latin typeface="+mn-lt"/>
              </a:rPr>
              <a:t> </a:t>
            </a:r>
            <a:endParaRPr lang="en-US" sz="1200">
              <a:solidFill>
                <a:schemeClr val="accent6"/>
              </a:solidFill>
              <a:latin typeface="+mn-lt"/>
              <a:cs typeface="Arial" panose="020B0604020202020204" pitchFamily="34" charset="0"/>
            </a:endParaRPr>
          </a:p>
        </p:txBody>
      </p:sp>
    </p:spTree>
    <p:extLst>
      <p:ext uri="{BB962C8B-B14F-4D97-AF65-F5344CB8AC3E}">
        <p14:creationId xmlns:p14="http://schemas.microsoft.com/office/powerpoint/2010/main" val="10908864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8B8FB0D1-4D33-E3C1-2047-C53CD8398FDC}"/>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0867E37B-713F-E913-A0E1-C5E17A5A3D30}"/>
              </a:ext>
            </a:extLst>
          </p:cNvPr>
          <p:cNvSpPr txBox="1"/>
          <p:nvPr/>
        </p:nvSpPr>
        <p:spPr>
          <a:xfrm>
            <a:off x="457199" y="2998113"/>
            <a:ext cx="7953375" cy="523220"/>
          </a:xfrm>
          <a:prstGeom prst="rect">
            <a:avLst/>
          </a:prstGeom>
          <a:noFill/>
          <a:ln>
            <a:noFill/>
          </a:ln>
        </p:spPr>
        <p:txBody>
          <a:bodyPr wrap="square" rtlCol="0">
            <a:spAutoFit/>
          </a:bodyPr>
          <a:lstStyle/>
          <a:p>
            <a:pPr algn="l"/>
            <a:r>
              <a:rPr lang="en-US" sz="2800" b="1" i="1">
                <a:solidFill>
                  <a:schemeClr val="bg1"/>
                </a:solidFill>
                <a:latin typeface="+mj-lt"/>
                <a:cs typeface="Arial" panose="020B0604020202020204" pitchFamily="34" charset="0"/>
              </a:rPr>
              <a:t>Phase 03 - Design</a:t>
            </a:r>
          </a:p>
        </p:txBody>
      </p:sp>
    </p:spTree>
    <p:extLst>
      <p:ext uri="{BB962C8B-B14F-4D97-AF65-F5344CB8AC3E}">
        <p14:creationId xmlns:p14="http://schemas.microsoft.com/office/powerpoint/2010/main" val="3840331351"/>
      </p:ext>
    </p:extLst>
  </p:cSld>
  <p:clrMapOvr>
    <a:masterClrMapping/>
  </p:clrMapOvr>
</p:sld>
</file>

<file path=ppt/theme/theme1.xml><?xml version="1.0" encoding="utf-8"?>
<a:theme xmlns:a="http://schemas.openxmlformats.org/drawingml/2006/main" name="blank">
  <a:themeElements>
    <a:clrScheme name="Mu Sigma">
      <a:dk1>
        <a:srgbClr val="800000"/>
      </a:dk1>
      <a:lt1>
        <a:srgbClr val="FFFFFF"/>
      </a:lt1>
      <a:dk2>
        <a:srgbClr val="006666"/>
      </a:dk2>
      <a:lt2>
        <a:srgbClr val="F2F2F2"/>
      </a:lt2>
      <a:accent1>
        <a:srgbClr val="800000"/>
      </a:accent1>
      <a:accent2>
        <a:srgbClr val="006666"/>
      </a:accent2>
      <a:accent3>
        <a:srgbClr val="E2E2C0"/>
      </a:accent3>
      <a:accent4>
        <a:srgbClr val="A5A5A5"/>
      </a:accent4>
      <a:accent5>
        <a:srgbClr val="0070C0"/>
      </a:accent5>
      <a:accent6>
        <a:srgbClr val="4B4027"/>
      </a:accent6>
      <a:hlink>
        <a:srgbClr val="DED4BF"/>
      </a:hlink>
      <a:folHlink>
        <a:srgbClr val="F3A977"/>
      </a:folHlink>
    </a:clrScheme>
    <a:fontScheme name="Mu Sigma">
      <a:majorFont>
        <a:latin typeface="Segoe UI"/>
        <a:ea typeface=""/>
        <a:cs typeface=""/>
      </a:majorFont>
      <a:minorFont>
        <a:latin typeface="Segoe UI Semilight"/>
        <a:ea typeface=""/>
        <a:cs typeface=""/>
      </a:minorFont>
    </a:fontScheme>
    <a:fmtScheme name="Solstice">
      <a:fillStyleLst>
        <a:solidFill>
          <a:schemeClr val="phClr"/>
        </a:solidFill>
        <a:gradFill rotWithShape="1">
          <a:gsLst>
            <a:gs pos="0">
              <a:schemeClr val="phClr">
                <a:tint val="35000"/>
                <a:satMod val="253000"/>
              </a:schemeClr>
            </a:gs>
            <a:gs pos="50000">
              <a:schemeClr val="phClr">
                <a:tint val="42000"/>
                <a:satMod val="255000"/>
              </a:schemeClr>
            </a:gs>
            <a:gs pos="97000">
              <a:schemeClr val="phClr">
                <a:tint val="53000"/>
                <a:satMod val="260000"/>
              </a:schemeClr>
            </a:gs>
            <a:gs pos="100000">
              <a:schemeClr val="phClr">
                <a:tint val="56000"/>
                <a:satMod val="275000"/>
              </a:schemeClr>
            </a:gs>
          </a:gsLst>
          <a:path path="circle">
            <a:fillToRect l="50000" t="50000" r="50000" b="50000"/>
          </a:path>
        </a:gradFill>
        <a:gradFill rotWithShape="1">
          <a:gsLst>
            <a:gs pos="0">
              <a:schemeClr val="phClr">
                <a:tint val="92000"/>
                <a:satMod val="170000"/>
              </a:schemeClr>
            </a:gs>
            <a:gs pos="15000">
              <a:schemeClr val="phClr">
                <a:tint val="92000"/>
                <a:shade val="99000"/>
                <a:satMod val="170000"/>
              </a:schemeClr>
            </a:gs>
            <a:gs pos="62000">
              <a:schemeClr val="phClr">
                <a:tint val="96000"/>
                <a:shade val="80000"/>
                <a:satMod val="170000"/>
              </a:schemeClr>
            </a:gs>
            <a:gs pos="97000">
              <a:schemeClr val="phClr">
                <a:tint val="98000"/>
                <a:shade val="63000"/>
                <a:satMod val="170000"/>
              </a:schemeClr>
            </a:gs>
            <a:gs pos="100000">
              <a:schemeClr val="phClr">
                <a:shade val="62000"/>
                <a:satMod val="170000"/>
              </a:schemeClr>
            </a:gs>
          </a:gsLst>
          <a:path path="circle">
            <a:fillToRect l="50000" t="50000" r="50000" b="50000"/>
          </a:path>
        </a:gradFill>
      </a:fillStyleLst>
      <a:lnStyleLst>
        <a:ln w="9525" cap="flat" cmpd="sng" algn="ctr">
          <a:solidFill>
            <a:schemeClr val="phClr"/>
          </a:solidFill>
          <a:prstDash val="solid"/>
        </a:ln>
        <a:ln w="25400" cap="flat" cmpd="sng" algn="ctr">
          <a:solidFill>
            <a:schemeClr val="phClr"/>
          </a:solidFill>
          <a:prstDash val="solid"/>
        </a:ln>
        <a:ln w="25400" cap="flat" cmpd="sng" algn="ctr">
          <a:solidFill>
            <a:schemeClr val="phClr"/>
          </a:solidFill>
          <a:prstDash val="solid"/>
        </a:ln>
      </a:lnStyleLst>
      <a:effectStyleLst>
        <a:effectStyle>
          <a:effectLst>
            <a:outerShdw blurRad="63500" dist="25400" dir="5400000" rotWithShape="0">
              <a:srgbClr val="000000">
                <a:alpha val="43137"/>
              </a:srgbClr>
            </a:outerShdw>
          </a:effectLst>
        </a:effectStyle>
        <a:effectStyle>
          <a:effectLst>
            <a:outerShdw blurRad="63500" dist="25400" dir="5400000" rotWithShape="0">
              <a:srgbClr val="000000">
                <a:alpha val="43137"/>
              </a:srgbClr>
            </a:outerShdw>
          </a:effectLst>
          <a:scene3d>
            <a:camera prst="orthographicFront" fov="0">
              <a:rot lat="0" lon="0" rev="0"/>
            </a:camera>
            <a:lightRig rig="brightRoom" dir="tl">
              <a:rot lat="0" lon="0" rev="8700000"/>
            </a:lightRig>
          </a:scene3d>
          <a:sp3d contourW="12700">
            <a:bevelT w="0" h="0"/>
            <a:contourClr>
              <a:schemeClr val="phClr">
                <a:shade val="80000"/>
              </a:schemeClr>
            </a:contourClr>
          </a:sp3d>
        </a:effectStyle>
        <a:effectStyle>
          <a:effectLst>
            <a:outerShdw blurRad="63500" dist="25400" dir="5400000" rotWithShape="0">
              <a:srgbClr val="000000">
                <a:alpha val="43137"/>
              </a:srgbClr>
            </a:outerShdw>
          </a:effectLst>
          <a:scene3d>
            <a:camera prst="orthographicFront" fov="0">
              <a:rot lat="0" lon="0" rev="0"/>
            </a:camera>
            <a:lightRig rig="brightRoom" dir="tl">
              <a:rot lat="0" lon="0" rev="5400000"/>
            </a:lightRig>
          </a:scene3d>
          <a:sp3d contourW="12700">
            <a:bevelT w="25400" h="50800" prst="angle"/>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effectLst>
          <a:outerShdw blurRad="50800" dist="38100" dir="2700000" algn="tl" rotWithShape="0">
            <a:prstClr val="black">
              <a:alpha val="40000"/>
            </a:prstClr>
          </a:outerShdw>
        </a:effectLst>
      </a:spPr>
      <a:bodyPr vert="horz" wrap="none" lIns="45720" tIns="45720" rIns="45720" bIns="45720" numCol="1" rtlCol="0" anchor="ctr" anchorCtr="0" compatLnSpc="1">
        <a:prstTxWarp prst="textNoShape">
          <a:avLst/>
        </a:prstTxWarp>
      </a:bodyPr>
      <a:lstStyle>
        <a:defPPr marL="234950" marR="0" indent="-234950" algn="l" defTabSz="914400" rtl="0" eaLnBrk="1" fontAlgn="base" latinLnBrk="0" hangingPunct="1">
          <a:lnSpc>
            <a:spcPct val="100000"/>
          </a:lnSpc>
          <a:spcBef>
            <a:spcPct val="100000"/>
          </a:spcBef>
          <a:spcAft>
            <a:spcPct val="0"/>
          </a:spcAft>
          <a:buClrTx/>
          <a:buSzTx/>
          <a:buFont typeface="Webdings" pitchFamily="18" charset="2"/>
          <a:buChar char="4"/>
          <a:tabLst/>
          <a:defRPr sz="1600" b="0" dirty="0" err="1" smtClean="0">
            <a:solidFill>
              <a:schemeClr val="tx1"/>
            </a:solidFill>
            <a:latin typeface="+mn-lt"/>
            <a:ea typeface="+mn-ea"/>
            <a:cs typeface="+mn-cs"/>
          </a:defRPr>
        </a:defPPr>
      </a:lstStyle>
      <a:style>
        <a:lnRef idx="3">
          <a:schemeClr val="lt1"/>
        </a:lnRef>
        <a:fillRef idx="1">
          <a:schemeClr val="accent2"/>
        </a:fillRef>
        <a:effectRef idx="1">
          <a:schemeClr val="accent2"/>
        </a:effectRef>
        <a:fontRef idx="minor">
          <a:schemeClr val="lt1"/>
        </a:fontRef>
      </a:style>
    </a:spDef>
    <a:lnDef>
      <a:spPr bwMode="auto">
        <a:xfrm>
          <a:off x="0" y="0"/>
          <a:ext cx="1" cy="1"/>
        </a:xfrm>
        <a:custGeom>
          <a:avLst/>
          <a:gdLst/>
          <a:ahLst/>
          <a:cxnLst/>
          <a:rect l="0" t="0" r="0" b="0"/>
          <a:pathLst/>
        </a:custGeom>
        <a:pattFill prst="pct50">
          <a:fgClr>
            <a:schemeClr val="hlink"/>
          </a:fgClr>
          <a:bgClr>
            <a:srgbClr val="FFFFFF"/>
          </a:bgClr>
        </a:pattFill>
        <a:ln w="9525" cap="flat" cmpd="sng" algn="ctr">
          <a:solidFill>
            <a:schemeClr val="hlink"/>
          </a:solidFill>
          <a:prstDash val="solid"/>
          <a:round/>
          <a:headEnd type="none" w="med" len="med"/>
          <a:tailEnd type="none" w="med" len="med"/>
        </a:ln>
        <a:effectLst/>
      </a:spPr>
      <a:bodyPr vert="horz" wrap="none" lIns="45720" tIns="45720" rIns="45720" bIns="45720" numCol="1" anchor="ctr" anchorCtr="0" compatLnSpc="1">
        <a:prstTxWarp prst="textNoShape">
          <a:avLst/>
        </a:prstTxWarp>
      </a:bodyPr>
      <a:lstStyle>
        <a:defPPr marL="234950" marR="0" indent="-234950" algn="ctr" defTabSz="914400" rtl="0" eaLnBrk="0" fontAlgn="base" latinLnBrk="0" hangingPunct="0">
          <a:lnSpc>
            <a:spcPct val="100000"/>
          </a:lnSpc>
          <a:spcBef>
            <a:spcPct val="10000"/>
          </a:spcBef>
          <a:spcAft>
            <a:spcPct val="0"/>
          </a:spcAft>
          <a:buClr>
            <a:srgbClr val="0B1F65"/>
          </a:buClr>
          <a:buSzTx/>
          <a:buFont typeface="Webdings" pitchFamily="18" charset="2"/>
          <a:buNone/>
          <a:tabLst/>
          <a:defRPr kumimoji="0" lang="en-US" sz="1100" b="0" i="0" u="none" strike="noStrike" cap="none" normalizeH="0" baseline="0" smtClean="0">
            <a:ln>
              <a:noFill/>
            </a:ln>
            <a:solidFill>
              <a:schemeClr val="tx1"/>
            </a:solidFill>
            <a:effectLst/>
            <a:latin typeface="Arial" charset="0"/>
            <a:cs typeface="Times New Roman" pitchFamily="18" charset="0"/>
          </a:defRPr>
        </a:defPPr>
      </a:lstStyle>
    </a:lnDef>
  </a:objectDefaults>
  <a:extraClrSchemeLst>
    <a:extraClrScheme>
      <a:clrScheme name="Global Sourcing KickoffSection 4-Project Approach v5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Global Sourcing KickoffSection 4-Project Approach v5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Global Sourcing KickoffSection 4-Project Approach v5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Global Sourcing KickoffSection 4-Project Approach v5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Global Sourcing KickoffSection 4-Project Approach v5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Global Sourcing KickoffSection 4-Project Approach v5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Global Sourcing KickoffSection 4-Project Approach v5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Global Sourcing KickoffSection 4-Project Approach v5 8">
        <a:dk1>
          <a:srgbClr val="000000"/>
        </a:dk1>
        <a:lt1>
          <a:srgbClr val="FFFFFF"/>
        </a:lt1>
        <a:dk2>
          <a:srgbClr val="B69404"/>
        </a:dk2>
        <a:lt2>
          <a:srgbClr val="C0C0C0"/>
        </a:lt2>
        <a:accent1>
          <a:srgbClr val="0000FF"/>
        </a:accent1>
        <a:accent2>
          <a:srgbClr val="E2E1C0"/>
        </a:accent2>
        <a:accent3>
          <a:srgbClr val="FFFFFF"/>
        </a:accent3>
        <a:accent4>
          <a:srgbClr val="000000"/>
        </a:accent4>
        <a:accent5>
          <a:srgbClr val="AAAAFF"/>
        </a:accent5>
        <a:accent6>
          <a:srgbClr val="CDCCAE"/>
        </a:accent6>
        <a:hlink>
          <a:srgbClr val="3D97AF"/>
        </a:hlink>
        <a:folHlink>
          <a:srgbClr val="B72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Mu Sigma Default Template_2020" id="{EDB47554-4E6D-4FAC-A2A8-BC8EDA041B77}" vid="{01E3A9F1-B3E3-4266-926F-B20C121524B3}"/>
    </a:ext>
  </a:extLst>
</a:theme>
</file>

<file path=ppt/theme/theme2.xml><?xml version="1.0" encoding="utf-8"?>
<a:theme xmlns:a="http://schemas.openxmlformats.org/drawingml/2006/main" name="Office Theme">
  <a:themeElements>
    <a:clrScheme name="">
      <a:dk1>
        <a:srgbClr val="000000"/>
      </a:dk1>
      <a:lt1>
        <a:srgbClr val="FFFFFF"/>
      </a:lt1>
      <a:dk2>
        <a:srgbClr val="B69404"/>
      </a:dk2>
      <a:lt2>
        <a:srgbClr val="C0C0C0"/>
      </a:lt2>
      <a:accent1>
        <a:srgbClr val="0000FF"/>
      </a:accent1>
      <a:accent2>
        <a:srgbClr val="E2E1C0"/>
      </a:accent2>
      <a:accent3>
        <a:srgbClr val="FFFFFF"/>
      </a:accent3>
      <a:accent4>
        <a:srgbClr val="000000"/>
      </a:accent4>
      <a:accent5>
        <a:srgbClr val="AAAAFF"/>
      </a:accent5>
      <a:accent6>
        <a:srgbClr val="CDCCAE"/>
      </a:accent6>
      <a:hlink>
        <a:srgbClr val="3D97AF"/>
      </a:hlink>
      <a:folHlink>
        <a:srgbClr val="B72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B69404"/>
      </a:dk2>
      <a:lt2>
        <a:srgbClr val="C0C0C0"/>
      </a:lt2>
      <a:accent1>
        <a:srgbClr val="0000FF"/>
      </a:accent1>
      <a:accent2>
        <a:srgbClr val="E2E1C0"/>
      </a:accent2>
      <a:accent3>
        <a:srgbClr val="FFFFFF"/>
      </a:accent3>
      <a:accent4>
        <a:srgbClr val="000000"/>
      </a:accent4>
      <a:accent5>
        <a:srgbClr val="AAAAFF"/>
      </a:accent5>
      <a:accent6>
        <a:srgbClr val="CDCCAE"/>
      </a:accent6>
      <a:hlink>
        <a:srgbClr val="3D97AF"/>
      </a:hlink>
      <a:folHlink>
        <a:srgbClr val="B72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525" row="1">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2F7F6B1D-324C-4844-A36D-ABC703585D3E}">
  <we:reference id="wa200000113" version="1.0.0.0" store="en-US" storeType="OMEX"/>
  <we:alternateReferences>
    <we:reference id="wa200000113" version="1.0.0.0" store="wa200000113"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6E740AC21BFF2341AA31F962DD06D3E1" ma:contentTypeVersion="7" ma:contentTypeDescription="Create a new document." ma:contentTypeScope="" ma:versionID="cc5cf4720049541c4983894a83a277a5">
  <xsd:schema xmlns:xsd="http://www.w3.org/2001/XMLSchema" xmlns:xs="http://www.w3.org/2001/XMLSchema" xmlns:p="http://schemas.microsoft.com/office/2006/metadata/properties" xmlns:ns2="400d3474-5080-4abf-99f4-7666b96dc92f" targetNamespace="http://schemas.microsoft.com/office/2006/metadata/properties" ma:root="true" ma:fieldsID="2ffc791833f6f12c0f89c916dac3e60b" ns2:_="">
    <xsd:import namespace="400d3474-5080-4abf-99f4-7666b96dc92f"/>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DateTaken" minOccurs="0"/>
                <xsd:element ref="ns2:MediaServiceGenerationTime" minOccurs="0"/>
                <xsd:element ref="ns2:MediaServiceEventHashCode"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00d3474-5080-4abf-99f4-7666b96dc92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DateTaken" ma:index="11" nillable="true" ma:displayName="MediaServiceDateTaken" ma:hidden="true" ma:indexed="true" ma:internalName="MediaServiceDateTaken"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LengthInSeconds" ma:index="14"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1A6E6005-1C73-41E5-B3D0-0F0277760BB3}">
  <ds:schemaRefs>
    <ds:schemaRef ds:uri="http://schemas.microsoft.com/sharepoint/v3/contenttype/forms"/>
  </ds:schemaRefs>
</ds:datastoreItem>
</file>

<file path=customXml/itemProps2.xml><?xml version="1.0" encoding="utf-8"?>
<ds:datastoreItem xmlns:ds="http://schemas.openxmlformats.org/officeDocument/2006/customXml" ds:itemID="{1687937C-4417-48E4-B3E1-DCB1E5C80DBA}">
  <ds:schemaRefs>
    <ds:schemaRef ds:uri="400d3474-5080-4abf-99f4-7666b96dc92f"/>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00BA2382-8AE4-4915-8581-BA02E1E49A69}">
  <ds:schemaRefs>
    <ds:schemaRef ds:uri="400d3474-5080-4abf-99f4-7666b96dc92f"/>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MuSigma_Template_PPT</Template>
  <Application>Microsoft Office PowerPoint</Application>
  <PresentationFormat>Widescreen</PresentationFormat>
  <Slides>28</Slides>
  <Notes>10</Notes>
  <HiddenSlides>8</HiddenSlides>
  <ScaleCrop>false</ScaleCrop>
  <HeadingPairs>
    <vt:vector size="4" baseType="variant">
      <vt:variant>
        <vt:lpstr>Theme</vt:lpstr>
      </vt:variant>
      <vt:variant>
        <vt:i4>1</vt:i4>
      </vt:variant>
      <vt:variant>
        <vt:lpstr>Slide Titles</vt:lpstr>
      </vt:variant>
      <vt:variant>
        <vt:i4>28</vt:i4>
      </vt:variant>
    </vt:vector>
  </HeadingPairs>
  <TitlesOfParts>
    <vt:vector size="29" baseType="lpstr">
      <vt:lpstr>blank</vt:lpstr>
      <vt:lpstr>Comprehensive SDLC Playbook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Sample Task Allocation</vt:lpstr>
      <vt:lpstr>PowerPoint Presentation</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Surya Deepta Mazumdar</dc:creator>
  <cp:revision>2</cp:revision>
  <cp:lastPrinted>2017-08-06T17:52:16Z</cp:lastPrinted>
  <dcterms:created xsi:type="dcterms:W3CDTF">2024-12-02T09:12:42Z</dcterms:created>
  <dcterms:modified xsi:type="dcterms:W3CDTF">2025-07-15T09:41:20Z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0x0101006E740AC21BFF2341AA31F962DD06D3E1</vt:lpwstr>
  </property>
</Properties>
</file>